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</p:sldMasterIdLst>
  <p:notesMasterIdLst>
    <p:notesMasterId r:id="rId43"/>
  </p:notesMasterIdLst>
  <p:handoutMasterIdLst>
    <p:handoutMasterId r:id="rId44"/>
  </p:handoutMasterIdLst>
  <p:sldIdLst>
    <p:sldId id="258" r:id="rId3"/>
    <p:sldId id="398" r:id="rId4"/>
    <p:sldId id="292" r:id="rId5"/>
    <p:sldId id="440" r:id="rId6"/>
    <p:sldId id="439" r:id="rId7"/>
    <p:sldId id="450" r:id="rId8"/>
    <p:sldId id="445" r:id="rId9"/>
    <p:sldId id="446" r:id="rId10"/>
    <p:sldId id="447" r:id="rId11"/>
    <p:sldId id="451" r:id="rId12"/>
    <p:sldId id="442" r:id="rId13"/>
    <p:sldId id="462" r:id="rId14"/>
    <p:sldId id="453" r:id="rId15"/>
    <p:sldId id="455" r:id="rId16"/>
    <p:sldId id="454" r:id="rId17"/>
    <p:sldId id="456" r:id="rId18"/>
    <p:sldId id="441" r:id="rId19"/>
    <p:sldId id="363" r:id="rId20"/>
    <p:sldId id="423" r:id="rId21"/>
    <p:sldId id="432" r:id="rId22"/>
    <p:sldId id="452" r:id="rId23"/>
    <p:sldId id="433" r:id="rId24"/>
    <p:sldId id="444" r:id="rId25"/>
    <p:sldId id="430" r:id="rId26"/>
    <p:sldId id="427" r:id="rId27"/>
    <p:sldId id="457" r:id="rId28"/>
    <p:sldId id="428" r:id="rId29"/>
    <p:sldId id="429" r:id="rId30"/>
    <p:sldId id="426" r:id="rId31"/>
    <p:sldId id="448" r:id="rId32"/>
    <p:sldId id="434" r:id="rId33"/>
    <p:sldId id="435" r:id="rId34"/>
    <p:sldId id="459" r:id="rId35"/>
    <p:sldId id="460" r:id="rId36"/>
    <p:sldId id="436" r:id="rId37"/>
    <p:sldId id="437" r:id="rId38"/>
    <p:sldId id="449" r:id="rId39"/>
    <p:sldId id="461" r:id="rId40"/>
    <p:sldId id="424" r:id="rId41"/>
    <p:sldId id="411" r:id="rId42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14E"/>
    <a:srgbClr val="F59331"/>
    <a:srgbClr val="545454"/>
    <a:srgbClr val="595959"/>
    <a:srgbClr val="515151"/>
    <a:srgbClr val="5C5C5C"/>
    <a:srgbClr val="4E4E4E"/>
    <a:srgbClr val="484848"/>
    <a:srgbClr val="333333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F1C3D-2F58-B548-B81E-2D8BFE612150}" v="81" dt="2022-01-25T17:35:45.763"/>
    <p1510:client id="{61CF2B1A-37AA-8B43-ABEB-87F69D394681}" v="188" dt="2022-01-24T21:32:50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/>
    <p:restoredTop sz="94626"/>
  </p:normalViewPr>
  <p:slideViewPr>
    <p:cSldViewPr snapToGrid="0">
      <p:cViewPr varScale="1">
        <p:scale>
          <a:sx n="121" d="100"/>
          <a:sy n="121" d="100"/>
        </p:scale>
        <p:origin x="5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43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Ferguson" userId="9d1fb0ab-5f3d-4f85-ac2c-07b5678237b0" providerId="ADAL" clId="{61CF2B1A-37AA-8B43-ABEB-87F69D394681}"/>
    <pc:docChg chg="undo custSel addSld delSld modSld sldOrd modHandout">
      <pc:chgData name="Lee Ferguson" userId="9d1fb0ab-5f3d-4f85-ac2c-07b5678237b0" providerId="ADAL" clId="{61CF2B1A-37AA-8B43-ABEB-87F69D394681}" dt="2022-01-24T21:32:50.011" v="9224" actId="20577"/>
      <pc:docMkLst>
        <pc:docMk/>
      </pc:docMkLst>
      <pc:sldChg chg="delSp modSp mod">
        <pc:chgData name="Lee Ferguson" userId="9d1fb0ab-5f3d-4f85-ac2c-07b5678237b0" providerId="ADAL" clId="{61CF2B1A-37AA-8B43-ABEB-87F69D394681}" dt="2022-01-24T21:15:06.376" v="8492"/>
        <pc:sldMkLst>
          <pc:docMk/>
          <pc:sldMk cId="1536367690" sldId="292"/>
        </pc:sldMkLst>
        <pc:spChg chg="mod">
          <ac:chgData name="Lee Ferguson" userId="9d1fb0ab-5f3d-4f85-ac2c-07b5678237b0" providerId="ADAL" clId="{61CF2B1A-37AA-8B43-ABEB-87F69D394681}" dt="2022-01-24T21:04:22.311" v="8339" actId="122"/>
          <ac:spMkLst>
            <pc:docMk/>
            <pc:sldMk cId="1536367690" sldId="292"/>
            <ac:spMk id="5" creationId="{6AAFBCD3-4E73-FB4F-9983-432B38BDDD55}"/>
          </ac:spMkLst>
        </pc:spChg>
        <pc:spChg chg="del mod">
          <ac:chgData name="Lee Ferguson" userId="9d1fb0ab-5f3d-4f85-ac2c-07b5678237b0" providerId="ADAL" clId="{61CF2B1A-37AA-8B43-ABEB-87F69D394681}" dt="2022-01-24T21:15:06.376" v="8492"/>
          <ac:spMkLst>
            <pc:docMk/>
            <pc:sldMk cId="1536367690" sldId="292"/>
            <ac:spMk id="7" creationId="{2DF2BF22-94D9-044D-998E-46F1A25ACB2F}"/>
          </ac:spMkLst>
        </pc:spChg>
      </pc:sldChg>
      <pc:sldChg chg="ord">
        <pc:chgData name="Lee Ferguson" userId="9d1fb0ab-5f3d-4f85-ac2c-07b5678237b0" providerId="ADAL" clId="{61CF2B1A-37AA-8B43-ABEB-87F69D394681}" dt="2022-01-24T20:08:49.406" v="5647" actId="20578"/>
        <pc:sldMkLst>
          <pc:docMk/>
          <pc:sldMk cId="2124959339" sldId="363"/>
        </pc:sldMkLst>
      </pc:sldChg>
      <pc:sldChg chg="modSp mod">
        <pc:chgData name="Lee Ferguson" userId="9d1fb0ab-5f3d-4f85-ac2c-07b5678237b0" providerId="ADAL" clId="{61CF2B1A-37AA-8B43-ABEB-87F69D394681}" dt="2022-01-21T23:01:31.120" v="2540" actId="20577"/>
        <pc:sldMkLst>
          <pc:docMk/>
          <pc:sldMk cId="1549681224" sldId="408"/>
        </pc:sldMkLst>
        <pc:spChg chg="mod">
          <ac:chgData name="Lee Ferguson" userId="9d1fb0ab-5f3d-4f85-ac2c-07b5678237b0" providerId="ADAL" clId="{61CF2B1A-37AA-8B43-ABEB-87F69D394681}" dt="2022-01-21T23:01:31.120" v="2540" actId="20577"/>
          <ac:spMkLst>
            <pc:docMk/>
            <pc:sldMk cId="1549681224" sldId="408"/>
            <ac:spMk id="5" creationId="{6AAFBCD3-4E73-FB4F-9983-432B38BDDD55}"/>
          </ac:spMkLst>
        </pc:spChg>
      </pc:sldChg>
      <pc:sldChg chg="modSp mod ord">
        <pc:chgData name="Lee Ferguson" userId="9d1fb0ab-5f3d-4f85-ac2c-07b5678237b0" providerId="ADAL" clId="{61CF2B1A-37AA-8B43-ABEB-87F69D394681}" dt="2022-01-24T19:42:34.783" v="5609" actId="20577"/>
        <pc:sldMkLst>
          <pc:docMk/>
          <pc:sldMk cId="767178553" sldId="423"/>
        </pc:sldMkLst>
        <pc:spChg chg="mod">
          <ac:chgData name="Lee Ferguson" userId="9d1fb0ab-5f3d-4f85-ac2c-07b5678237b0" providerId="ADAL" clId="{61CF2B1A-37AA-8B43-ABEB-87F69D394681}" dt="2022-01-24T19:42:34.783" v="5609" actId="20577"/>
          <ac:spMkLst>
            <pc:docMk/>
            <pc:sldMk cId="767178553" sldId="423"/>
            <ac:spMk id="5" creationId="{6AAFBCD3-4E73-FB4F-9983-432B38BDDD55}"/>
          </ac:spMkLst>
        </pc:spChg>
      </pc:sldChg>
      <pc:sldChg chg="modSp mod">
        <pc:chgData name="Lee Ferguson" userId="9d1fb0ab-5f3d-4f85-ac2c-07b5678237b0" providerId="ADAL" clId="{61CF2B1A-37AA-8B43-ABEB-87F69D394681}" dt="2022-01-24T19:18:19.109" v="4441" actId="207"/>
        <pc:sldMkLst>
          <pc:docMk/>
          <pc:sldMk cId="448397620" sldId="424"/>
        </pc:sldMkLst>
        <pc:spChg chg="mod">
          <ac:chgData name="Lee Ferguson" userId="9d1fb0ab-5f3d-4f85-ac2c-07b5678237b0" providerId="ADAL" clId="{61CF2B1A-37AA-8B43-ABEB-87F69D394681}" dt="2022-01-24T19:18:19.109" v="4441" actId="207"/>
          <ac:spMkLst>
            <pc:docMk/>
            <pc:sldMk cId="448397620" sldId="424"/>
            <ac:spMk id="5" creationId="{6AAFBCD3-4E73-FB4F-9983-432B38BDDD55}"/>
          </ac:spMkLst>
        </pc:spChg>
      </pc:sldChg>
      <pc:sldChg chg="addSp delSp modSp mod">
        <pc:chgData name="Lee Ferguson" userId="9d1fb0ab-5f3d-4f85-ac2c-07b5678237b0" providerId="ADAL" clId="{61CF2B1A-37AA-8B43-ABEB-87F69D394681}" dt="2022-01-24T21:32:50.011" v="9224" actId="20577"/>
        <pc:sldMkLst>
          <pc:docMk/>
          <pc:sldMk cId="2327447106" sldId="425"/>
        </pc:sldMkLst>
        <pc:spChg chg="mod">
          <ac:chgData name="Lee Ferguson" userId="9d1fb0ab-5f3d-4f85-ac2c-07b5678237b0" providerId="ADAL" clId="{61CF2B1A-37AA-8B43-ABEB-87F69D394681}" dt="2022-01-24T21:26:57.305" v="9048" actId="21"/>
          <ac:spMkLst>
            <pc:docMk/>
            <pc:sldMk cId="2327447106" sldId="425"/>
            <ac:spMk id="5" creationId="{6AAFBCD3-4E73-FB4F-9983-432B38BDDD55}"/>
          </ac:spMkLst>
        </pc:spChg>
        <pc:spChg chg="add mod">
          <ac:chgData name="Lee Ferguson" userId="9d1fb0ab-5f3d-4f85-ac2c-07b5678237b0" providerId="ADAL" clId="{61CF2B1A-37AA-8B43-ABEB-87F69D394681}" dt="2022-01-24T21:27:03.152" v="9050" actId="1076"/>
          <ac:spMkLst>
            <pc:docMk/>
            <pc:sldMk cId="2327447106" sldId="425"/>
            <ac:spMk id="8" creationId="{546B6892-49E6-C341-BE40-3C846D9951AA}"/>
          </ac:spMkLst>
        </pc:spChg>
        <pc:graphicFrameChg chg="add del modGraphic">
          <ac:chgData name="Lee Ferguson" userId="9d1fb0ab-5f3d-4f85-ac2c-07b5678237b0" providerId="ADAL" clId="{61CF2B1A-37AA-8B43-ABEB-87F69D394681}" dt="2022-01-24T21:27:31.544" v="9052" actId="478"/>
          <ac:graphicFrameMkLst>
            <pc:docMk/>
            <pc:sldMk cId="2327447106" sldId="425"/>
            <ac:graphicFrameMk id="9" creationId="{A17410DA-1E4A-EE44-8B87-93AA16146239}"/>
          </ac:graphicFrameMkLst>
        </pc:graphicFrameChg>
        <pc:graphicFrameChg chg="add del modGraphic">
          <ac:chgData name="Lee Ferguson" userId="9d1fb0ab-5f3d-4f85-ac2c-07b5678237b0" providerId="ADAL" clId="{61CF2B1A-37AA-8B43-ABEB-87F69D394681}" dt="2022-01-24T21:27:47.984" v="9054" actId="478"/>
          <ac:graphicFrameMkLst>
            <pc:docMk/>
            <pc:sldMk cId="2327447106" sldId="425"/>
            <ac:graphicFrameMk id="10" creationId="{CC610BDB-6D1B-F446-A929-E1B771A84389}"/>
          </ac:graphicFrameMkLst>
        </pc:graphicFrameChg>
        <pc:graphicFrameChg chg="add mod modGraphic">
          <ac:chgData name="Lee Ferguson" userId="9d1fb0ab-5f3d-4f85-ac2c-07b5678237b0" providerId="ADAL" clId="{61CF2B1A-37AA-8B43-ABEB-87F69D394681}" dt="2022-01-24T21:32:50.011" v="9224" actId="20577"/>
          <ac:graphicFrameMkLst>
            <pc:docMk/>
            <pc:sldMk cId="2327447106" sldId="425"/>
            <ac:graphicFrameMk id="11" creationId="{FEFA75C9-8955-3542-B89F-A17FC5B8185C}"/>
          </ac:graphicFrameMkLst>
        </pc:graphicFrameChg>
        <pc:picChg chg="mod">
          <ac:chgData name="Lee Ferguson" userId="9d1fb0ab-5f3d-4f85-ac2c-07b5678237b0" providerId="ADAL" clId="{61CF2B1A-37AA-8B43-ABEB-87F69D394681}" dt="2022-01-24T21:28:47.062" v="9059" actId="1076"/>
          <ac:picMkLst>
            <pc:docMk/>
            <pc:sldMk cId="2327447106" sldId="425"/>
            <ac:picMk id="4" creationId="{82D08F8A-4662-9B4C-BE51-0AF88738A71D}"/>
          </ac:picMkLst>
        </pc:picChg>
      </pc:sldChg>
      <pc:sldChg chg="modSp mod">
        <pc:chgData name="Lee Ferguson" userId="9d1fb0ab-5f3d-4f85-ac2c-07b5678237b0" providerId="ADAL" clId="{61CF2B1A-37AA-8B43-ABEB-87F69D394681}" dt="2022-01-24T20:18:45.043" v="5804" actId="20577"/>
        <pc:sldMkLst>
          <pc:docMk/>
          <pc:sldMk cId="3272770682" sldId="426"/>
        </pc:sldMkLst>
        <pc:spChg chg="mod">
          <ac:chgData name="Lee Ferguson" userId="9d1fb0ab-5f3d-4f85-ac2c-07b5678237b0" providerId="ADAL" clId="{61CF2B1A-37AA-8B43-ABEB-87F69D394681}" dt="2022-01-24T20:18:45.043" v="5804" actId="20577"/>
          <ac:spMkLst>
            <pc:docMk/>
            <pc:sldMk cId="3272770682" sldId="426"/>
            <ac:spMk id="5" creationId="{6AAFBCD3-4E73-FB4F-9983-432B38BDDD55}"/>
          </ac:spMkLst>
        </pc:spChg>
      </pc:sldChg>
      <pc:sldChg chg="modSp mod">
        <pc:chgData name="Lee Ferguson" userId="9d1fb0ab-5f3d-4f85-ac2c-07b5678237b0" providerId="ADAL" clId="{61CF2B1A-37AA-8B43-ABEB-87F69D394681}" dt="2022-01-24T20:29:10.439" v="6741" actId="20577"/>
        <pc:sldMkLst>
          <pc:docMk/>
          <pc:sldMk cId="1397486887" sldId="427"/>
        </pc:sldMkLst>
        <pc:spChg chg="mod">
          <ac:chgData name="Lee Ferguson" userId="9d1fb0ab-5f3d-4f85-ac2c-07b5678237b0" providerId="ADAL" clId="{61CF2B1A-37AA-8B43-ABEB-87F69D394681}" dt="2022-01-24T20:29:10.439" v="6741" actId="20577"/>
          <ac:spMkLst>
            <pc:docMk/>
            <pc:sldMk cId="1397486887" sldId="427"/>
            <ac:spMk id="5" creationId="{6AAFBCD3-4E73-FB4F-9983-432B38BDDD55}"/>
          </ac:spMkLst>
        </pc:spChg>
      </pc:sldChg>
      <pc:sldChg chg="modSp mod">
        <pc:chgData name="Lee Ferguson" userId="9d1fb0ab-5f3d-4f85-ac2c-07b5678237b0" providerId="ADAL" clId="{61CF2B1A-37AA-8B43-ABEB-87F69D394681}" dt="2022-01-24T20:24:27.034" v="6203" actId="20577"/>
        <pc:sldMkLst>
          <pc:docMk/>
          <pc:sldMk cId="2759590611" sldId="428"/>
        </pc:sldMkLst>
        <pc:spChg chg="mod">
          <ac:chgData name="Lee Ferguson" userId="9d1fb0ab-5f3d-4f85-ac2c-07b5678237b0" providerId="ADAL" clId="{61CF2B1A-37AA-8B43-ABEB-87F69D394681}" dt="2022-01-24T20:24:27.034" v="6203" actId="20577"/>
          <ac:spMkLst>
            <pc:docMk/>
            <pc:sldMk cId="2759590611" sldId="428"/>
            <ac:spMk id="5" creationId="{6AAFBCD3-4E73-FB4F-9983-432B38BDDD55}"/>
          </ac:spMkLst>
        </pc:spChg>
        <pc:picChg chg="mod">
          <ac:chgData name="Lee Ferguson" userId="9d1fb0ab-5f3d-4f85-ac2c-07b5678237b0" providerId="ADAL" clId="{61CF2B1A-37AA-8B43-ABEB-87F69D394681}" dt="2022-01-24T20:21:37.057" v="5912" actId="1076"/>
          <ac:picMkLst>
            <pc:docMk/>
            <pc:sldMk cId="2759590611" sldId="428"/>
            <ac:picMk id="4" creationId="{82D08F8A-4662-9B4C-BE51-0AF88738A71D}"/>
          </ac:picMkLst>
        </pc:picChg>
      </pc:sldChg>
      <pc:sldChg chg="modSp mod">
        <pc:chgData name="Lee Ferguson" userId="9d1fb0ab-5f3d-4f85-ac2c-07b5678237b0" providerId="ADAL" clId="{61CF2B1A-37AA-8B43-ABEB-87F69D394681}" dt="2022-01-21T22:47:20.749" v="450" actId="1076"/>
        <pc:sldMkLst>
          <pc:docMk/>
          <pc:sldMk cId="1954052261" sldId="431"/>
        </pc:sldMkLst>
        <pc:picChg chg="mod">
          <ac:chgData name="Lee Ferguson" userId="9d1fb0ab-5f3d-4f85-ac2c-07b5678237b0" providerId="ADAL" clId="{61CF2B1A-37AA-8B43-ABEB-87F69D394681}" dt="2022-01-21T22:47:20.749" v="450" actId="1076"/>
          <ac:picMkLst>
            <pc:docMk/>
            <pc:sldMk cId="1954052261" sldId="431"/>
            <ac:picMk id="4" creationId="{D1E86C75-4D02-E448-8969-70CACCAF5C9A}"/>
          </ac:picMkLst>
        </pc:picChg>
      </pc:sldChg>
      <pc:sldChg chg="modSp mod">
        <pc:chgData name="Lee Ferguson" userId="9d1fb0ab-5f3d-4f85-ac2c-07b5678237b0" providerId="ADAL" clId="{61CF2B1A-37AA-8B43-ABEB-87F69D394681}" dt="2022-01-24T19:35:19.129" v="5150" actId="20577"/>
        <pc:sldMkLst>
          <pc:docMk/>
          <pc:sldMk cId="3748458859" sldId="432"/>
        </pc:sldMkLst>
        <pc:spChg chg="mod">
          <ac:chgData name="Lee Ferguson" userId="9d1fb0ab-5f3d-4f85-ac2c-07b5678237b0" providerId="ADAL" clId="{61CF2B1A-37AA-8B43-ABEB-87F69D394681}" dt="2022-01-24T19:35:19.129" v="5150" actId="20577"/>
          <ac:spMkLst>
            <pc:docMk/>
            <pc:sldMk cId="3748458859" sldId="432"/>
            <ac:spMk id="5" creationId="{6AAFBCD3-4E73-FB4F-9983-432B38BDDD55}"/>
          </ac:spMkLst>
        </pc:spChg>
      </pc:sldChg>
      <pc:sldChg chg="modSp mod ord">
        <pc:chgData name="Lee Ferguson" userId="9d1fb0ab-5f3d-4f85-ac2c-07b5678237b0" providerId="ADAL" clId="{61CF2B1A-37AA-8B43-ABEB-87F69D394681}" dt="2022-01-24T20:16:01.336" v="5721" actId="20578"/>
        <pc:sldMkLst>
          <pc:docMk/>
          <pc:sldMk cId="997414470" sldId="433"/>
        </pc:sldMkLst>
        <pc:spChg chg="mod">
          <ac:chgData name="Lee Ferguson" userId="9d1fb0ab-5f3d-4f85-ac2c-07b5678237b0" providerId="ADAL" clId="{61CF2B1A-37AA-8B43-ABEB-87F69D394681}" dt="2022-01-24T19:35:06.602" v="5139" actId="20577"/>
          <ac:spMkLst>
            <pc:docMk/>
            <pc:sldMk cId="997414470" sldId="433"/>
            <ac:spMk id="5" creationId="{6AAFBCD3-4E73-FB4F-9983-432B38BDDD55}"/>
          </ac:spMkLst>
        </pc:spChg>
      </pc:sldChg>
      <pc:sldChg chg="modSp mod">
        <pc:chgData name="Lee Ferguson" userId="9d1fb0ab-5f3d-4f85-ac2c-07b5678237b0" providerId="ADAL" clId="{61CF2B1A-37AA-8B43-ABEB-87F69D394681}" dt="2022-01-21T23:11:29.820" v="3816" actId="255"/>
        <pc:sldMkLst>
          <pc:docMk/>
          <pc:sldMk cId="1557555812" sldId="435"/>
        </pc:sldMkLst>
        <pc:spChg chg="mod">
          <ac:chgData name="Lee Ferguson" userId="9d1fb0ab-5f3d-4f85-ac2c-07b5678237b0" providerId="ADAL" clId="{61CF2B1A-37AA-8B43-ABEB-87F69D394681}" dt="2022-01-21T23:11:29.820" v="3816" actId="255"/>
          <ac:spMkLst>
            <pc:docMk/>
            <pc:sldMk cId="1557555812" sldId="435"/>
            <ac:spMk id="5" creationId="{6AAFBCD3-4E73-FB4F-9983-432B38BDDD55}"/>
          </ac:spMkLst>
        </pc:spChg>
      </pc:sldChg>
      <pc:sldChg chg="modSp mod">
        <pc:chgData name="Lee Ferguson" userId="9d1fb0ab-5f3d-4f85-ac2c-07b5678237b0" providerId="ADAL" clId="{61CF2B1A-37AA-8B43-ABEB-87F69D394681}" dt="2022-01-24T20:46:27.475" v="8292" actId="20577"/>
        <pc:sldMkLst>
          <pc:docMk/>
          <pc:sldMk cId="926235196" sldId="437"/>
        </pc:sldMkLst>
        <pc:spChg chg="mod">
          <ac:chgData name="Lee Ferguson" userId="9d1fb0ab-5f3d-4f85-ac2c-07b5678237b0" providerId="ADAL" clId="{61CF2B1A-37AA-8B43-ABEB-87F69D394681}" dt="2022-01-24T20:46:27.475" v="8292" actId="20577"/>
          <ac:spMkLst>
            <pc:docMk/>
            <pc:sldMk cId="926235196" sldId="437"/>
            <ac:spMk id="5" creationId="{6AAFBCD3-4E73-FB4F-9983-432B38BDDD55}"/>
          </ac:spMkLst>
        </pc:spChg>
      </pc:sldChg>
      <pc:sldChg chg="add del">
        <pc:chgData name="Lee Ferguson" userId="9d1fb0ab-5f3d-4f85-ac2c-07b5678237b0" providerId="ADAL" clId="{61CF2B1A-37AA-8B43-ABEB-87F69D394681}" dt="2022-01-21T22:57:13.926" v="1976" actId="2696"/>
        <pc:sldMkLst>
          <pc:docMk/>
          <pc:sldMk cId="1306307718" sldId="438"/>
        </pc:sldMkLst>
      </pc:sldChg>
      <pc:sldChg chg="modSp add mod">
        <pc:chgData name="Lee Ferguson" userId="9d1fb0ab-5f3d-4f85-ac2c-07b5678237b0" providerId="ADAL" clId="{61CF2B1A-37AA-8B43-ABEB-87F69D394681}" dt="2022-01-24T20:34:01.218" v="7071" actId="207"/>
        <pc:sldMkLst>
          <pc:docMk/>
          <pc:sldMk cId="4103172677" sldId="438"/>
        </pc:sldMkLst>
        <pc:spChg chg="mod">
          <ac:chgData name="Lee Ferguson" userId="9d1fb0ab-5f3d-4f85-ac2c-07b5678237b0" providerId="ADAL" clId="{61CF2B1A-37AA-8B43-ABEB-87F69D394681}" dt="2022-01-24T20:34:01.218" v="7071" actId="207"/>
          <ac:spMkLst>
            <pc:docMk/>
            <pc:sldMk cId="4103172677" sldId="438"/>
            <ac:spMk id="5" creationId="{6AAFBCD3-4E73-FB4F-9983-432B38BDDD55}"/>
          </ac:spMkLst>
        </pc:spChg>
      </pc:sldChg>
      <pc:sldChg chg="modSp add mod">
        <pc:chgData name="Lee Ferguson" userId="9d1fb0ab-5f3d-4f85-ac2c-07b5678237b0" providerId="ADAL" clId="{61CF2B1A-37AA-8B43-ABEB-87F69D394681}" dt="2022-01-24T21:22:33.992" v="8972" actId="113"/>
        <pc:sldMkLst>
          <pc:docMk/>
          <pc:sldMk cId="2595726812" sldId="439"/>
        </pc:sldMkLst>
        <pc:spChg chg="mod">
          <ac:chgData name="Lee Ferguson" userId="9d1fb0ab-5f3d-4f85-ac2c-07b5678237b0" providerId="ADAL" clId="{61CF2B1A-37AA-8B43-ABEB-87F69D394681}" dt="2022-01-24T21:22:33.992" v="8972" actId="113"/>
          <ac:spMkLst>
            <pc:docMk/>
            <pc:sldMk cId="2595726812" sldId="439"/>
            <ac:spMk id="5" creationId="{6AAFBCD3-4E73-FB4F-9983-432B38BDDD55}"/>
          </ac:spMkLst>
        </pc:spChg>
      </pc:sldChg>
      <pc:sldChg chg="addSp modSp add mod">
        <pc:chgData name="Lee Ferguson" userId="9d1fb0ab-5f3d-4f85-ac2c-07b5678237b0" providerId="ADAL" clId="{61CF2B1A-37AA-8B43-ABEB-87F69D394681}" dt="2022-01-24T21:17:43.081" v="8664" actId="1076"/>
        <pc:sldMkLst>
          <pc:docMk/>
          <pc:sldMk cId="1850248035" sldId="440"/>
        </pc:sldMkLst>
        <pc:spChg chg="add mod modCrop">
          <ac:chgData name="Lee Ferguson" userId="9d1fb0ab-5f3d-4f85-ac2c-07b5678237b0" providerId="ADAL" clId="{61CF2B1A-37AA-8B43-ABEB-87F69D394681}" dt="2022-01-24T21:16:15.790" v="8563" actId="1076"/>
          <ac:spMkLst>
            <pc:docMk/>
            <pc:sldMk cId="1850248035" sldId="440"/>
            <ac:spMk id="3" creationId="{B8D0670A-83F7-A649-BEB2-B47A581B2ADB}"/>
          </ac:spMkLst>
        </pc:spChg>
        <pc:spChg chg="mod">
          <ac:chgData name="Lee Ferguson" userId="9d1fb0ab-5f3d-4f85-ac2c-07b5678237b0" providerId="ADAL" clId="{61CF2B1A-37AA-8B43-ABEB-87F69D394681}" dt="2022-01-24T21:15:59.890" v="8558" actId="21"/>
          <ac:spMkLst>
            <pc:docMk/>
            <pc:sldMk cId="1850248035" sldId="440"/>
            <ac:spMk id="5" creationId="{6AAFBCD3-4E73-FB4F-9983-432B38BDDD55}"/>
          </ac:spMkLst>
        </pc:spChg>
        <pc:spChg chg="add mod modCrop">
          <ac:chgData name="Lee Ferguson" userId="9d1fb0ab-5f3d-4f85-ac2c-07b5678237b0" providerId="ADAL" clId="{61CF2B1A-37AA-8B43-ABEB-87F69D394681}" dt="2022-01-24T21:16:13" v="8562" actId="1076"/>
          <ac:spMkLst>
            <pc:docMk/>
            <pc:sldMk cId="1850248035" sldId="440"/>
            <ac:spMk id="8" creationId="{5DE1EA65-F3D9-C547-8F2E-7723650C562C}"/>
          </ac:spMkLst>
        </pc:spChg>
        <pc:spChg chg="add mod">
          <ac:chgData name="Lee Ferguson" userId="9d1fb0ab-5f3d-4f85-ac2c-07b5678237b0" providerId="ADAL" clId="{61CF2B1A-37AA-8B43-ABEB-87F69D394681}" dt="2022-01-24T21:17:43.081" v="8664" actId="1076"/>
          <ac:spMkLst>
            <pc:docMk/>
            <pc:sldMk cId="1850248035" sldId="440"/>
            <ac:spMk id="9" creationId="{D1B15855-60DC-0E48-8B55-D3D5BD5657AB}"/>
          </ac:spMkLst>
        </pc:spChg>
        <pc:spChg chg="add mod">
          <ac:chgData name="Lee Ferguson" userId="9d1fb0ab-5f3d-4f85-ac2c-07b5678237b0" providerId="ADAL" clId="{61CF2B1A-37AA-8B43-ABEB-87F69D394681}" dt="2022-01-24T21:17:39.256" v="8663" actId="1076"/>
          <ac:spMkLst>
            <pc:docMk/>
            <pc:sldMk cId="1850248035" sldId="440"/>
            <ac:spMk id="10" creationId="{93406994-F1C9-B444-80F1-005C80BFFDAC}"/>
          </ac:spMkLst>
        </pc:spChg>
      </pc:sldChg>
      <pc:sldChg chg="modSp add mod">
        <pc:chgData name="Lee Ferguson" userId="9d1fb0ab-5f3d-4f85-ac2c-07b5678237b0" providerId="ADAL" clId="{61CF2B1A-37AA-8B43-ABEB-87F69D394681}" dt="2022-01-24T19:34:31.262" v="5134" actId="20577"/>
        <pc:sldMkLst>
          <pc:docMk/>
          <pc:sldMk cId="3527221115" sldId="441"/>
        </pc:sldMkLst>
        <pc:spChg chg="mod">
          <ac:chgData name="Lee Ferguson" userId="9d1fb0ab-5f3d-4f85-ac2c-07b5678237b0" providerId="ADAL" clId="{61CF2B1A-37AA-8B43-ABEB-87F69D394681}" dt="2022-01-24T19:34:31.262" v="5134" actId="20577"/>
          <ac:spMkLst>
            <pc:docMk/>
            <pc:sldMk cId="3527221115" sldId="441"/>
            <ac:spMk id="5" creationId="{6AAFBCD3-4E73-FB4F-9983-432B38BDDD55}"/>
          </ac:spMkLst>
        </pc:spChg>
      </pc:sldChg>
      <pc:sldChg chg="modSp add mod ord">
        <pc:chgData name="Lee Ferguson" userId="9d1fb0ab-5f3d-4f85-ac2c-07b5678237b0" providerId="ADAL" clId="{61CF2B1A-37AA-8B43-ABEB-87F69D394681}" dt="2022-01-24T20:15:55.746" v="5720" actId="20578"/>
        <pc:sldMkLst>
          <pc:docMk/>
          <pc:sldMk cId="1502370480" sldId="442"/>
        </pc:sldMkLst>
        <pc:spChg chg="mod">
          <ac:chgData name="Lee Ferguson" userId="9d1fb0ab-5f3d-4f85-ac2c-07b5678237b0" providerId="ADAL" clId="{61CF2B1A-37AA-8B43-ABEB-87F69D394681}" dt="2022-01-24T19:36:02.739" v="5160" actId="20577"/>
          <ac:spMkLst>
            <pc:docMk/>
            <pc:sldMk cId="1502370480" sldId="442"/>
            <ac:spMk id="5" creationId="{6AAFBCD3-4E73-FB4F-9983-432B38BDDD55}"/>
          </ac:spMkLst>
        </pc:spChg>
      </pc:sldChg>
      <pc:sldChg chg="add">
        <pc:chgData name="Lee Ferguson" userId="9d1fb0ab-5f3d-4f85-ac2c-07b5678237b0" providerId="ADAL" clId="{61CF2B1A-37AA-8B43-ABEB-87F69D394681}" dt="2022-01-24T19:42:18.960" v="5598" actId="2890"/>
        <pc:sldMkLst>
          <pc:docMk/>
          <pc:sldMk cId="4267873136" sldId="443"/>
        </pc:sldMkLst>
      </pc:sldChg>
      <pc:sldChg chg="add ord">
        <pc:chgData name="Lee Ferguson" userId="9d1fb0ab-5f3d-4f85-ac2c-07b5678237b0" providerId="ADAL" clId="{61CF2B1A-37AA-8B43-ABEB-87F69D394681}" dt="2022-01-24T19:43:03.397" v="5612" actId="20578"/>
        <pc:sldMkLst>
          <pc:docMk/>
          <pc:sldMk cId="2229218416" sldId="444"/>
        </pc:sldMkLst>
      </pc:sldChg>
      <pc:sldChg chg="modSp add mod">
        <pc:chgData name="Lee Ferguson" userId="9d1fb0ab-5f3d-4f85-ac2c-07b5678237b0" providerId="ADAL" clId="{61CF2B1A-37AA-8B43-ABEB-87F69D394681}" dt="2022-01-24T20:10:22.801" v="5662" actId="20577"/>
        <pc:sldMkLst>
          <pc:docMk/>
          <pc:sldMk cId="3630715466" sldId="445"/>
        </pc:sldMkLst>
        <pc:spChg chg="mod">
          <ac:chgData name="Lee Ferguson" userId="9d1fb0ab-5f3d-4f85-ac2c-07b5678237b0" providerId="ADAL" clId="{61CF2B1A-37AA-8B43-ABEB-87F69D394681}" dt="2022-01-24T20:10:22.801" v="5662" actId="20577"/>
          <ac:spMkLst>
            <pc:docMk/>
            <pc:sldMk cId="3630715466" sldId="445"/>
            <ac:spMk id="5" creationId="{376522A5-69B2-7A49-A7F1-A1ED31AB426D}"/>
          </ac:spMkLst>
        </pc:spChg>
      </pc:sldChg>
      <pc:sldChg chg="modSp add mod">
        <pc:chgData name="Lee Ferguson" userId="9d1fb0ab-5f3d-4f85-ac2c-07b5678237b0" providerId="ADAL" clId="{61CF2B1A-37AA-8B43-ABEB-87F69D394681}" dt="2022-01-24T20:13:44.025" v="5709" actId="20577"/>
        <pc:sldMkLst>
          <pc:docMk/>
          <pc:sldMk cId="3040086764" sldId="446"/>
        </pc:sldMkLst>
        <pc:spChg chg="mod">
          <ac:chgData name="Lee Ferguson" userId="9d1fb0ab-5f3d-4f85-ac2c-07b5678237b0" providerId="ADAL" clId="{61CF2B1A-37AA-8B43-ABEB-87F69D394681}" dt="2022-01-24T20:13:44.025" v="5709" actId="20577"/>
          <ac:spMkLst>
            <pc:docMk/>
            <pc:sldMk cId="3040086764" sldId="446"/>
            <ac:spMk id="5" creationId="{6AAFBCD3-4E73-FB4F-9983-432B38BDDD55}"/>
          </ac:spMkLst>
        </pc:spChg>
        <pc:spChg chg="mod">
          <ac:chgData name="Lee Ferguson" userId="9d1fb0ab-5f3d-4f85-ac2c-07b5678237b0" providerId="ADAL" clId="{61CF2B1A-37AA-8B43-ABEB-87F69D394681}" dt="2022-01-24T20:10:50.071" v="5686" actId="20577"/>
          <ac:spMkLst>
            <pc:docMk/>
            <pc:sldMk cId="3040086764" sldId="446"/>
            <ac:spMk id="6" creationId="{A050D535-3668-344C-82AB-45DB85B9F238}"/>
          </ac:spMkLst>
        </pc:spChg>
      </pc:sldChg>
      <pc:sldChg chg="modSp add mod">
        <pc:chgData name="Lee Ferguson" userId="9d1fb0ab-5f3d-4f85-ac2c-07b5678237b0" providerId="ADAL" clId="{61CF2B1A-37AA-8B43-ABEB-87F69D394681}" dt="2022-01-24T20:13:52.121" v="5719" actId="20577"/>
        <pc:sldMkLst>
          <pc:docMk/>
          <pc:sldMk cId="1626495603" sldId="447"/>
        </pc:sldMkLst>
        <pc:spChg chg="mod">
          <ac:chgData name="Lee Ferguson" userId="9d1fb0ab-5f3d-4f85-ac2c-07b5678237b0" providerId="ADAL" clId="{61CF2B1A-37AA-8B43-ABEB-87F69D394681}" dt="2022-01-24T20:13:52.121" v="5719" actId="20577"/>
          <ac:spMkLst>
            <pc:docMk/>
            <pc:sldMk cId="1626495603" sldId="447"/>
            <ac:spMk id="5" creationId="{6AAFBCD3-4E73-FB4F-9983-432B38BDDD55}"/>
          </ac:spMkLst>
        </pc:spChg>
      </pc:sldChg>
      <pc:sldChg chg="modSp add mod">
        <pc:chgData name="Lee Ferguson" userId="9d1fb0ab-5f3d-4f85-ac2c-07b5678237b0" providerId="ADAL" clId="{61CF2B1A-37AA-8B43-ABEB-87F69D394681}" dt="2022-01-24T20:19:01.266" v="5820" actId="20577"/>
        <pc:sldMkLst>
          <pc:docMk/>
          <pc:sldMk cId="2023921871" sldId="448"/>
        </pc:sldMkLst>
        <pc:spChg chg="mod">
          <ac:chgData name="Lee Ferguson" userId="9d1fb0ab-5f3d-4f85-ac2c-07b5678237b0" providerId="ADAL" clId="{61CF2B1A-37AA-8B43-ABEB-87F69D394681}" dt="2022-01-24T20:19:01.266" v="5820" actId="20577"/>
          <ac:spMkLst>
            <pc:docMk/>
            <pc:sldMk cId="2023921871" sldId="448"/>
            <ac:spMk id="5" creationId="{6AAFBCD3-4E73-FB4F-9983-432B38BDDD55}"/>
          </ac:spMkLst>
        </pc:spChg>
      </pc:sldChg>
      <pc:sldChg chg="modSp add mod">
        <pc:chgData name="Lee Ferguson" userId="9d1fb0ab-5f3d-4f85-ac2c-07b5678237b0" providerId="ADAL" clId="{61CF2B1A-37AA-8B43-ABEB-87F69D394681}" dt="2022-01-24T20:46:33.486" v="8295"/>
        <pc:sldMkLst>
          <pc:docMk/>
          <pc:sldMk cId="4094274100" sldId="449"/>
        </pc:sldMkLst>
        <pc:spChg chg="mod">
          <ac:chgData name="Lee Ferguson" userId="9d1fb0ab-5f3d-4f85-ac2c-07b5678237b0" providerId="ADAL" clId="{61CF2B1A-37AA-8B43-ABEB-87F69D394681}" dt="2022-01-24T20:46:33.486" v="8295"/>
          <ac:spMkLst>
            <pc:docMk/>
            <pc:sldMk cId="4094274100" sldId="449"/>
            <ac:spMk id="5" creationId="{6AAFBCD3-4E73-FB4F-9983-432B38BDDD55}"/>
          </ac:spMkLst>
        </pc:spChg>
      </pc:sldChg>
      <pc:sldChg chg="add">
        <pc:chgData name="Lee Ferguson" userId="9d1fb0ab-5f3d-4f85-ac2c-07b5678237b0" providerId="ADAL" clId="{61CF2B1A-37AA-8B43-ABEB-87F69D394681}" dt="2022-01-24T21:26:16.340" v="9036" actId="2890"/>
        <pc:sldMkLst>
          <pc:docMk/>
          <pc:sldMk cId="3613148655" sldId="450"/>
        </pc:sldMkLst>
      </pc:sldChg>
    </pc:docChg>
  </pc:docChgLst>
  <pc:docChgLst>
    <pc:chgData name="Ferguson, Lee" userId="9d1fb0ab-5f3d-4f85-ac2c-07b5678237b0" providerId="ADAL" clId="{167F1C3D-2F58-B548-B81E-2D8BFE612150}"/>
    <pc:docChg chg="undo custSel addSld delSld modSld sldOrd">
      <pc:chgData name="Ferguson, Lee" userId="9d1fb0ab-5f3d-4f85-ac2c-07b5678237b0" providerId="ADAL" clId="{167F1C3D-2F58-B548-B81E-2D8BFE612150}" dt="2022-01-25T17:45:13.515" v="7644" actId="20577"/>
      <pc:docMkLst>
        <pc:docMk/>
      </pc:docMkLst>
      <pc:sldChg chg="modSp mod modNotesTx">
        <pc:chgData name="Ferguson, Lee" userId="9d1fb0ab-5f3d-4f85-ac2c-07b5678237b0" providerId="ADAL" clId="{167F1C3D-2F58-B548-B81E-2D8BFE612150}" dt="2022-01-25T17:41:32.157" v="7098" actId="20577"/>
        <pc:sldMkLst>
          <pc:docMk/>
          <pc:sldMk cId="1536367690" sldId="292"/>
        </pc:sldMkLst>
        <pc:spChg chg="mod">
          <ac:chgData name="Ferguson, Lee" userId="9d1fb0ab-5f3d-4f85-ac2c-07b5678237b0" providerId="ADAL" clId="{167F1C3D-2F58-B548-B81E-2D8BFE612150}" dt="2022-01-25T17:04:52.132" v="6199" actId="1076"/>
          <ac:spMkLst>
            <pc:docMk/>
            <pc:sldMk cId="1536367690" sldId="292"/>
            <ac:spMk id="5" creationId="{6AAFBCD3-4E73-FB4F-9983-432B38BDDD55}"/>
          </ac:spMkLst>
        </pc:spChg>
      </pc:sldChg>
      <pc:sldChg chg="del">
        <pc:chgData name="Ferguson, Lee" userId="9d1fb0ab-5f3d-4f85-ac2c-07b5678237b0" providerId="ADAL" clId="{167F1C3D-2F58-B548-B81E-2D8BFE612150}" dt="2022-01-25T14:06:01.322" v="1808" actId="2696"/>
        <pc:sldMkLst>
          <pc:docMk/>
          <pc:sldMk cId="1549681224" sldId="408"/>
        </pc:sldMkLst>
      </pc:sldChg>
      <pc:sldChg chg="modSp mod">
        <pc:chgData name="Ferguson, Lee" userId="9d1fb0ab-5f3d-4f85-ac2c-07b5678237b0" providerId="ADAL" clId="{167F1C3D-2F58-B548-B81E-2D8BFE612150}" dt="2022-01-25T16:35:46.111" v="5597" actId="20577"/>
        <pc:sldMkLst>
          <pc:docMk/>
          <pc:sldMk cId="767178553" sldId="423"/>
        </pc:sldMkLst>
        <pc:spChg chg="mod">
          <ac:chgData name="Ferguson, Lee" userId="9d1fb0ab-5f3d-4f85-ac2c-07b5678237b0" providerId="ADAL" clId="{167F1C3D-2F58-B548-B81E-2D8BFE612150}" dt="2022-01-25T16:35:46.111" v="5597" actId="20577"/>
          <ac:spMkLst>
            <pc:docMk/>
            <pc:sldMk cId="767178553" sldId="423"/>
            <ac:spMk id="5" creationId="{6AAFBCD3-4E73-FB4F-9983-432B38BDDD55}"/>
          </ac:spMkLst>
        </pc:spChg>
      </pc:sldChg>
      <pc:sldChg chg="modSp mod ord">
        <pc:chgData name="Ferguson, Lee" userId="9d1fb0ab-5f3d-4f85-ac2c-07b5678237b0" providerId="ADAL" clId="{167F1C3D-2F58-B548-B81E-2D8BFE612150}" dt="2022-01-25T16:16:24.848" v="5379" actId="20577"/>
        <pc:sldMkLst>
          <pc:docMk/>
          <pc:sldMk cId="448397620" sldId="424"/>
        </pc:sldMkLst>
        <pc:spChg chg="mod">
          <ac:chgData name="Ferguson, Lee" userId="9d1fb0ab-5f3d-4f85-ac2c-07b5678237b0" providerId="ADAL" clId="{167F1C3D-2F58-B548-B81E-2D8BFE612150}" dt="2022-01-25T16:16:24.848" v="5379" actId="20577"/>
          <ac:spMkLst>
            <pc:docMk/>
            <pc:sldMk cId="448397620" sldId="424"/>
            <ac:spMk id="5" creationId="{6AAFBCD3-4E73-FB4F-9983-432B38BDDD55}"/>
          </ac:spMkLst>
        </pc:spChg>
      </pc:sldChg>
      <pc:sldChg chg="delSp modSp del mod">
        <pc:chgData name="Ferguson, Lee" userId="9d1fb0ab-5f3d-4f85-ac2c-07b5678237b0" providerId="ADAL" clId="{167F1C3D-2F58-B548-B81E-2D8BFE612150}" dt="2022-01-25T13:22:50.692" v="245" actId="2696"/>
        <pc:sldMkLst>
          <pc:docMk/>
          <pc:sldMk cId="2327447106" sldId="425"/>
        </pc:sldMkLst>
        <pc:spChg chg="mod">
          <ac:chgData name="Ferguson, Lee" userId="9d1fb0ab-5f3d-4f85-ac2c-07b5678237b0" providerId="ADAL" clId="{167F1C3D-2F58-B548-B81E-2D8BFE612150}" dt="2022-01-25T13:19:33.309" v="217" actId="20577"/>
          <ac:spMkLst>
            <pc:docMk/>
            <pc:sldMk cId="2327447106" sldId="425"/>
            <ac:spMk id="8" creationId="{546B6892-49E6-C341-BE40-3C846D9951AA}"/>
          </ac:spMkLst>
        </pc:spChg>
        <pc:graphicFrameChg chg="del">
          <ac:chgData name="Ferguson, Lee" userId="9d1fb0ab-5f3d-4f85-ac2c-07b5678237b0" providerId="ADAL" clId="{167F1C3D-2F58-B548-B81E-2D8BFE612150}" dt="2022-01-25T13:18:52.367" v="212" actId="478"/>
          <ac:graphicFrameMkLst>
            <pc:docMk/>
            <pc:sldMk cId="2327447106" sldId="425"/>
            <ac:graphicFrameMk id="11" creationId="{FEFA75C9-8955-3542-B89F-A17FC5B8185C}"/>
          </ac:graphicFrameMkLst>
        </pc:graphicFrameChg>
      </pc:sldChg>
      <pc:sldChg chg="addSp delSp modSp mod">
        <pc:chgData name="Ferguson, Lee" userId="9d1fb0ab-5f3d-4f85-ac2c-07b5678237b0" providerId="ADAL" clId="{167F1C3D-2F58-B548-B81E-2D8BFE612150}" dt="2022-01-25T16:44:28.493" v="5683" actId="20577"/>
        <pc:sldMkLst>
          <pc:docMk/>
          <pc:sldMk cId="3272770682" sldId="426"/>
        </pc:sldMkLst>
        <pc:spChg chg="mod">
          <ac:chgData name="Ferguson, Lee" userId="9d1fb0ab-5f3d-4f85-ac2c-07b5678237b0" providerId="ADAL" clId="{167F1C3D-2F58-B548-B81E-2D8BFE612150}" dt="2022-01-25T16:44:28.493" v="5683" actId="20577"/>
          <ac:spMkLst>
            <pc:docMk/>
            <pc:sldMk cId="3272770682" sldId="426"/>
            <ac:spMk id="5" creationId="{6AAFBCD3-4E73-FB4F-9983-432B38BDDD55}"/>
          </ac:spMkLst>
        </pc:spChg>
        <pc:picChg chg="add del mod">
          <ac:chgData name="Ferguson, Lee" userId="9d1fb0ab-5f3d-4f85-ac2c-07b5678237b0" providerId="ADAL" clId="{167F1C3D-2F58-B548-B81E-2D8BFE612150}" dt="2022-01-25T15:19:47.805" v="3989" actId="478"/>
          <ac:picMkLst>
            <pc:docMk/>
            <pc:sldMk cId="3272770682" sldId="426"/>
            <ac:picMk id="8" creationId="{20C509A0-DFA9-0047-9E05-483BCA33DB34}"/>
          </ac:picMkLst>
        </pc:picChg>
        <pc:picChg chg="add del mod">
          <ac:chgData name="Ferguson, Lee" userId="9d1fb0ab-5f3d-4f85-ac2c-07b5678237b0" providerId="ADAL" clId="{167F1C3D-2F58-B548-B81E-2D8BFE612150}" dt="2022-01-25T15:19:47.805" v="3989" actId="478"/>
          <ac:picMkLst>
            <pc:docMk/>
            <pc:sldMk cId="3272770682" sldId="426"/>
            <ac:picMk id="10" creationId="{6473AE4D-E1FC-BA43-921F-32EE4448987C}"/>
          </ac:picMkLst>
        </pc:picChg>
        <pc:picChg chg="add del mod">
          <ac:chgData name="Ferguson, Lee" userId="9d1fb0ab-5f3d-4f85-ac2c-07b5678237b0" providerId="ADAL" clId="{167F1C3D-2F58-B548-B81E-2D8BFE612150}" dt="2022-01-25T15:19:47.805" v="3989" actId="478"/>
          <ac:picMkLst>
            <pc:docMk/>
            <pc:sldMk cId="3272770682" sldId="426"/>
            <ac:picMk id="12" creationId="{3CE486D6-A13A-CB49-B7EE-368A83B599B1}"/>
          </ac:picMkLst>
        </pc:picChg>
        <pc:picChg chg="add mod">
          <ac:chgData name="Ferguson, Lee" userId="9d1fb0ab-5f3d-4f85-ac2c-07b5678237b0" providerId="ADAL" clId="{167F1C3D-2F58-B548-B81E-2D8BFE612150}" dt="2022-01-25T15:25:19.580" v="4056" actId="1076"/>
          <ac:picMkLst>
            <pc:docMk/>
            <pc:sldMk cId="3272770682" sldId="426"/>
            <ac:picMk id="14" creationId="{90A13671-6490-B546-8A63-85781F24C484}"/>
          </ac:picMkLst>
        </pc:picChg>
        <pc:picChg chg="add mod modCrop">
          <ac:chgData name="Ferguson, Lee" userId="9d1fb0ab-5f3d-4f85-ac2c-07b5678237b0" providerId="ADAL" clId="{167F1C3D-2F58-B548-B81E-2D8BFE612150}" dt="2022-01-25T15:25:15.497" v="4055" actId="1076"/>
          <ac:picMkLst>
            <pc:docMk/>
            <pc:sldMk cId="3272770682" sldId="426"/>
            <ac:picMk id="16" creationId="{7236397B-7BAA-4E42-BC86-245B0579BE91}"/>
          </ac:picMkLst>
        </pc:picChg>
        <pc:picChg chg="add mod">
          <ac:chgData name="Ferguson, Lee" userId="9d1fb0ab-5f3d-4f85-ac2c-07b5678237b0" providerId="ADAL" clId="{167F1C3D-2F58-B548-B81E-2D8BFE612150}" dt="2022-01-25T15:25:22.818" v="4057" actId="1076"/>
          <ac:picMkLst>
            <pc:docMk/>
            <pc:sldMk cId="3272770682" sldId="426"/>
            <ac:picMk id="18" creationId="{EADA7432-FFB3-EC46-8026-3405297199E9}"/>
          </ac:picMkLst>
        </pc:picChg>
      </pc:sldChg>
      <pc:sldChg chg="addSp modSp mod ord">
        <pc:chgData name="Ferguson, Lee" userId="9d1fb0ab-5f3d-4f85-ac2c-07b5678237b0" providerId="ADAL" clId="{167F1C3D-2F58-B548-B81E-2D8BFE612150}" dt="2022-01-25T16:53:17.379" v="5912" actId="1035"/>
        <pc:sldMkLst>
          <pc:docMk/>
          <pc:sldMk cId="1397486887" sldId="427"/>
        </pc:sldMkLst>
        <pc:spChg chg="mod">
          <ac:chgData name="Ferguson, Lee" userId="9d1fb0ab-5f3d-4f85-ac2c-07b5678237b0" providerId="ADAL" clId="{167F1C3D-2F58-B548-B81E-2D8BFE612150}" dt="2022-01-25T16:52:43.406" v="5813" actId="20577"/>
          <ac:spMkLst>
            <pc:docMk/>
            <pc:sldMk cId="1397486887" sldId="427"/>
            <ac:spMk id="5" creationId="{6AAFBCD3-4E73-FB4F-9983-432B38BDDD55}"/>
          </ac:spMkLst>
        </pc:spChg>
        <pc:spChg chg="add mod">
          <ac:chgData name="Ferguson, Lee" userId="9d1fb0ab-5f3d-4f85-ac2c-07b5678237b0" providerId="ADAL" clId="{167F1C3D-2F58-B548-B81E-2D8BFE612150}" dt="2022-01-25T16:52:49.036" v="5827" actId="1036"/>
          <ac:spMkLst>
            <pc:docMk/>
            <pc:sldMk cId="1397486887" sldId="427"/>
            <ac:spMk id="8" creationId="{A617283E-1D74-0445-8D54-AAFA292C2ECE}"/>
          </ac:spMkLst>
        </pc:spChg>
        <pc:spChg chg="add mod">
          <ac:chgData name="Ferguson, Lee" userId="9d1fb0ab-5f3d-4f85-ac2c-07b5678237b0" providerId="ADAL" clId="{167F1C3D-2F58-B548-B81E-2D8BFE612150}" dt="2022-01-25T16:52:54.579" v="5845" actId="1037"/>
          <ac:spMkLst>
            <pc:docMk/>
            <pc:sldMk cId="1397486887" sldId="427"/>
            <ac:spMk id="9" creationId="{FDA916A1-8EB2-884F-AE74-4E647A580BEE}"/>
          </ac:spMkLst>
        </pc:spChg>
        <pc:spChg chg="add mod">
          <ac:chgData name="Ferguson, Lee" userId="9d1fb0ab-5f3d-4f85-ac2c-07b5678237b0" providerId="ADAL" clId="{167F1C3D-2F58-B548-B81E-2D8BFE612150}" dt="2022-01-25T16:52:58.694" v="5858" actId="1035"/>
          <ac:spMkLst>
            <pc:docMk/>
            <pc:sldMk cId="1397486887" sldId="427"/>
            <ac:spMk id="10" creationId="{2A026451-A8AB-FF4A-913F-4A7234B09CF4}"/>
          </ac:spMkLst>
        </pc:spChg>
        <pc:spChg chg="add mod">
          <ac:chgData name="Ferguson, Lee" userId="9d1fb0ab-5f3d-4f85-ac2c-07b5678237b0" providerId="ADAL" clId="{167F1C3D-2F58-B548-B81E-2D8BFE612150}" dt="2022-01-25T16:53:03.943" v="5871" actId="1038"/>
          <ac:spMkLst>
            <pc:docMk/>
            <pc:sldMk cId="1397486887" sldId="427"/>
            <ac:spMk id="11" creationId="{5CECE019-B215-3049-A040-4361EB162C6A}"/>
          </ac:spMkLst>
        </pc:spChg>
        <pc:spChg chg="add mod">
          <ac:chgData name="Ferguson, Lee" userId="9d1fb0ab-5f3d-4f85-ac2c-07b5678237b0" providerId="ADAL" clId="{167F1C3D-2F58-B548-B81E-2D8BFE612150}" dt="2022-01-25T16:53:12.476" v="5898" actId="1035"/>
          <ac:spMkLst>
            <pc:docMk/>
            <pc:sldMk cId="1397486887" sldId="427"/>
            <ac:spMk id="12" creationId="{2AD3ECCB-53F4-F144-9375-1BFD459E26BF}"/>
          </ac:spMkLst>
        </pc:spChg>
        <pc:spChg chg="add mod">
          <ac:chgData name="Ferguson, Lee" userId="9d1fb0ab-5f3d-4f85-ac2c-07b5678237b0" providerId="ADAL" clId="{167F1C3D-2F58-B548-B81E-2D8BFE612150}" dt="2022-01-25T16:53:08.918" v="5886" actId="1036"/>
          <ac:spMkLst>
            <pc:docMk/>
            <pc:sldMk cId="1397486887" sldId="427"/>
            <ac:spMk id="13" creationId="{331B6433-7333-F948-B8E0-FC04154785CD}"/>
          </ac:spMkLst>
        </pc:spChg>
        <pc:spChg chg="add mod">
          <ac:chgData name="Ferguson, Lee" userId="9d1fb0ab-5f3d-4f85-ac2c-07b5678237b0" providerId="ADAL" clId="{167F1C3D-2F58-B548-B81E-2D8BFE612150}" dt="2022-01-25T16:53:17.379" v="5912" actId="1035"/>
          <ac:spMkLst>
            <pc:docMk/>
            <pc:sldMk cId="1397486887" sldId="427"/>
            <ac:spMk id="14" creationId="{9FE41571-B2E4-5842-B341-D2242392D3F0}"/>
          </ac:spMkLst>
        </pc:spChg>
      </pc:sldChg>
      <pc:sldChg chg="modSp mod ord">
        <pc:chgData name="Ferguson, Lee" userId="9d1fb0ab-5f3d-4f85-ac2c-07b5678237b0" providerId="ADAL" clId="{167F1C3D-2F58-B548-B81E-2D8BFE612150}" dt="2022-01-25T16:44:12.648" v="5672" actId="20577"/>
        <pc:sldMkLst>
          <pc:docMk/>
          <pc:sldMk cId="2759590611" sldId="428"/>
        </pc:sldMkLst>
        <pc:spChg chg="mod">
          <ac:chgData name="Ferguson, Lee" userId="9d1fb0ab-5f3d-4f85-ac2c-07b5678237b0" providerId="ADAL" clId="{167F1C3D-2F58-B548-B81E-2D8BFE612150}" dt="2022-01-25T16:44:12.648" v="5672" actId="20577"/>
          <ac:spMkLst>
            <pc:docMk/>
            <pc:sldMk cId="2759590611" sldId="428"/>
            <ac:spMk id="5" creationId="{6AAFBCD3-4E73-FB4F-9983-432B38BDDD55}"/>
          </ac:spMkLst>
        </pc:spChg>
      </pc:sldChg>
      <pc:sldChg chg="ord">
        <pc:chgData name="Ferguson, Lee" userId="9d1fb0ab-5f3d-4f85-ac2c-07b5678237b0" providerId="ADAL" clId="{167F1C3D-2F58-B548-B81E-2D8BFE612150}" dt="2022-01-25T14:05:28.813" v="1806" actId="20578"/>
        <pc:sldMkLst>
          <pc:docMk/>
          <pc:sldMk cId="2021154543" sldId="430"/>
        </pc:sldMkLst>
      </pc:sldChg>
      <pc:sldChg chg="del">
        <pc:chgData name="Ferguson, Lee" userId="9d1fb0ab-5f3d-4f85-ac2c-07b5678237b0" providerId="ADAL" clId="{167F1C3D-2F58-B548-B81E-2D8BFE612150}" dt="2022-01-25T14:06:00.675" v="1807" actId="2696"/>
        <pc:sldMkLst>
          <pc:docMk/>
          <pc:sldMk cId="1954052261" sldId="431"/>
        </pc:sldMkLst>
      </pc:sldChg>
      <pc:sldChg chg="addSp modSp mod">
        <pc:chgData name="Ferguson, Lee" userId="9d1fb0ab-5f3d-4f85-ac2c-07b5678237b0" providerId="ADAL" clId="{167F1C3D-2F58-B548-B81E-2D8BFE612150}" dt="2022-01-25T16:36:31.355" v="5599" actId="5793"/>
        <pc:sldMkLst>
          <pc:docMk/>
          <pc:sldMk cId="3748458859" sldId="432"/>
        </pc:sldMkLst>
        <pc:spChg chg="mod">
          <ac:chgData name="Ferguson, Lee" userId="9d1fb0ab-5f3d-4f85-ac2c-07b5678237b0" providerId="ADAL" clId="{167F1C3D-2F58-B548-B81E-2D8BFE612150}" dt="2022-01-25T16:36:31.355" v="5599" actId="5793"/>
          <ac:spMkLst>
            <pc:docMk/>
            <pc:sldMk cId="3748458859" sldId="432"/>
            <ac:spMk id="5" creationId="{6AAFBCD3-4E73-FB4F-9983-432B38BDDD55}"/>
          </ac:spMkLst>
        </pc:spChg>
        <pc:picChg chg="add mod">
          <ac:chgData name="Ferguson, Lee" userId="9d1fb0ab-5f3d-4f85-ac2c-07b5678237b0" providerId="ADAL" clId="{167F1C3D-2F58-B548-B81E-2D8BFE612150}" dt="2022-01-25T14:17:48.116" v="2183" actId="1076"/>
          <ac:picMkLst>
            <pc:docMk/>
            <pc:sldMk cId="3748458859" sldId="432"/>
            <ac:picMk id="8" creationId="{ADD8E4D3-310A-6C40-B094-B651BA6B5039}"/>
          </ac:picMkLst>
        </pc:picChg>
      </pc:sldChg>
      <pc:sldChg chg="addSp modSp mod">
        <pc:chgData name="Ferguson, Lee" userId="9d1fb0ab-5f3d-4f85-ac2c-07b5678237b0" providerId="ADAL" clId="{167F1C3D-2F58-B548-B81E-2D8BFE612150}" dt="2022-01-25T16:38:52.710" v="5620" actId="2710"/>
        <pc:sldMkLst>
          <pc:docMk/>
          <pc:sldMk cId="997414470" sldId="433"/>
        </pc:sldMkLst>
        <pc:spChg chg="mod">
          <ac:chgData name="Ferguson, Lee" userId="9d1fb0ab-5f3d-4f85-ac2c-07b5678237b0" providerId="ADAL" clId="{167F1C3D-2F58-B548-B81E-2D8BFE612150}" dt="2022-01-25T16:38:52.710" v="5620" actId="2710"/>
          <ac:spMkLst>
            <pc:docMk/>
            <pc:sldMk cId="997414470" sldId="433"/>
            <ac:spMk id="5" creationId="{6AAFBCD3-4E73-FB4F-9983-432B38BDDD55}"/>
          </ac:spMkLst>
        </pc:spChg>
        <pc:picChg chg="add mod">
          <ac:chgData name="Ferguson, Lee" userId="9d1fb0ab-5f3d-4f85-ac2c-07b5678237b0" providerId="ADAL" clId="{167F1C3D-2F58-B548-B81E-2D8BFE612150}" dt="2022-01-25T14:42:37.743" v="2723" actId="1076"/>
          <ac:picMkLst>
            <pc:docMk/>
            <pc:sldMk cId="997414470" sldId="433"/>
            <ac:picMk id="8" creationId="{6B7EC686-5717-434B-944E-E0A928F864D9}"/>
          </ac:picMkLst>
        </pc:picChg>
      </pc:sldChg>
      <pc:sldChg chg="addSp delSp modSp mod">
        <pc:chgData name="Ferguson, Lee" userId="9d1fb0ab-5f3d-4f85-ac2c-07b5678237b0" providerId="ADAL" clId="{167F1C3D-2F58-B548-B81E-2D8BFE612150}" dt="2022-01-25T15:50:40.473" v="4677" actId="20577"/>
        <pc:sldMkLst>
          <pc:docMk/>
          <pc:sldMk cId="1557555812" sldId="435"/>
        </pc:sldMkLst>
        <pc:spChg chg="mod">
          <ac:chgData name="Ferguson, Lee" userId="9d1fb0ab-5f3d-4f85-ac2c-07b5678237b0" providerId="ADAL" clId="{167F1C3D-2F58-B548-B81E-2D8BFE612150}" dt="2022-01-25T15:50:40.473" v="4677" actId="20577"/>
          <ac:spMkLst>
            <pc:docMk/>
            <pc:sldMk cId="1557555812" sldId="435"/>
            <ac:spMk id="5" creationId="{6AAFBCD3-4E73-FB4F-9983-432B38BDDD55}"/>
          </ac:spMkLst>
        </pc:spChg>
        <pc:spChg chg="add del mod">
          <ac:chgData name="Ferguson, Lee" userId="9d1fb0ab-5f3d-4f85-ac2c-07b5678237b0" providerId="ADAL" clId="{167F1C3D-2F58-B548-B81E-2D8BFE612150}" dt="2022-01-25T15:36:45.845" v="4343" actId="478"/>
          <ac:spMkLst>
            <pc:docMk/>
            <pc:sldMk cId="1557555812" sldId="435"/>
            <ac:spMk id="11" creationId="{C830A9DB-8164-974F-BB81-4BD70167EBEE}"/>
          </ac:spMkLst>
        </pc:spChg>
        <pc:spChg chg="add del mod">
          <ac:chgData name="Ferguson, Lee" userId="9d1fb0ab-5f3d-4f85-ac2c-07b5678237b0" providerId="ADAL" clId="{167F1C3D-2F58-B548-B81E-2D8BFE612150}" dt="2022-01-25T15:36:50.231" v="4345" actId="478"/>
          <ac:spMkLst>
            <pc:docMk/>
            <pc:sldMk cId="1557555812" sldId="435"/>
            <ac:spMk id="12" creationId="{CE840FB4-8DBD-7743-A720-AF56E3D69542}"/>
          </ac:spMkLst>
        </pc:spChg>
        <pc:spChg chg="add del mod">
          <ac:chgData name="Ferguson, Lee" userId="9d1fb0ab-5f3d-4f85-ac2c-07b5678237b0" providerId="ADAL" clId="{167F1C3D-2F58-B548-B81E-2D8BFE612150}" dt="2022-01-25T15:49:06.351" v="4588" actId="478"/>
          <ac:spMkLst>
            <pc:docMk/>
            <pc:sldMk cId="1557555812" sldId="435"/>
            <ac:spMk id="19" creationId="{23E96C1C-8909-944F-B4F3-CE5A0F21DEEA}"/>
          </ac:spMkLst>
        </pc:spChg>
        <pc:picChg chg="add mod">
          <ac:chgData name="Ferguson, Lee" userId="9d1fb0ab-5f3d-4f85-ac2c-07b5678237b0" providerId="ADAL" clId="{167F1C3D-2F58-B548-B81E-2D8BFE612150}" dt="2022-01-25T15:46:56.987" v="4451" actId="1076"/>
          <ac:picMkLst>
            <pc:docMk/>
            <pc:sldMk cId="1557555812" sldId="435"/>
            <ac:picMk id="3" creationId="{1D14AF12-2309-0C48-A469-42B2AC36AA74}"/>
          </ac:picMkLst>
        </pc:picChg>
        <pc:picChg chg="add mod modCrop">
          <ac:chgData name="Ferguson, Lee" userId="9d1fb0ab-5f3d-4f85-ac2c-07b5678237b0" providerId="ADAL" clId="{167F1C3D-2F58-B548-B81E-2D8BFE612150}" dt="2022-01-25T15:46:50.532" v="4449" actId="14100"/>
          <ac:picMkLst>
            <pc:docMk/>
            <pc:sldMk cId="1557555812" sldId="435"/>
            <ac:picMk id="10" creationId="{911378D8-DC6B-4A41-BA2C-18961F7E141F}"/>
          </ac:picMkLst>
        </pc:picChg>
        <pc:picChg chg="add del mod">
          <ac:chgData name="Ferguson, Lee" userId="9d1fb0ab-5f3d-4f85-ac2c-07b5678237b0" providerId="ADAL" clId="{167F1C3D-2F58-B548-B81E-2D8BFE612150}" dt="2022-01-25T15:42:56.258" v="4365"/>
          <ac:picMkLst>
            <pc:docMk/>
            <pc:sldMk cId="1557555812" sldId="435"/>
            <ac:picMk id="13" creationId="{E71B3B61-D3A0-E240-9777-C33E2EA8DC55}"/>
          </ac:picMkLst>
        </pc:picChg>
        <pc:picChg chg="add del mod">
          <ac:chgData name="Ferguson, Lee" userId="9d1fb0ab-5f3d-4f85-ac2c-07b5678237b0" providerId="ADAL" clId="{167F1C3D-2F58-B548-B81E-2D8BFE612150}" dt="2022-01-25T15:45:00.740" v="4424" actId="478"/>
          <ac:picMkLst>
            <pc:docMk/>
            <pc:sldMk cId="1557555812" sldId="435"/>
            <ac:picMk id="15" creationId="{B782F956-EEB6-2E49-A516-B6B26B76A20D}"/>
          </ac:picMkLst>
        </pc:picChg>
        <pc:picChg chg="add del mod modCrop">
          <ac:chgData name="Ferguson, Lee" userId="9d1fb0ab-5f3d-4f85-ac2c-07b5678237b0" providerId="ADAL" clId="{167F1C3D-2F58-B548-B81E-2D8BFE612150}" dt="2022-01-25T15:46:24.339" v="4440" actId="21"/>
          <ac:picMkLst>
            <pc:docMk/>
            <pc:sldMk cId="1557555812" sldId="435"/>
            <ac:picMk id="17" creationId="{3954A494-466A-BC4C-AF3C-561C7CB51C4F}"/>
          </ac:picMkLst>
        </pc:picChg>
        <pc:picChg chg="add mod modCrop">
          <ac:chgData name="Ferguson, Lee" userId="9d1fb0ab-5f3d-4f85-ac2c-07b5678237b0" providerId="ADAL" clId="{167F1C3D-2F58-B548-B81E-2D8BFE612150}" dt="2022-01-25T15:47:19.276" v="4454" actId="1076"/>
          <ac:picMkLst>
            <pc:docMk/>
            <pc:sldMk cId="1557555812" sldId="435"/>
            <ac:picMk id="18" creationId="{DF970D6B-2183-4B43-884F-DFD00ABE5F1D}"/>
          </ac:picMkLst>
        </pc:picChg>
      </pc:sldChg>
      <pc:sldChg chg="modSp mod">
        <pc:chgData name="Ferguson, Lee" userId="9d1fb0ab-5f3d-4f85-ac2c-07b5678237b0" providerId="ADAL" clId="{167F1C3D-2F58-B548-B81E-2D8BFE612150}" dt="2022-01-25T16:17:28.988" v="5390" actId="207"/>
        <pc:sldMkLst>
          <pc:docMk/>
          <pc:sldMk cId="926235196" sldId="437"/>
        </pc:sldMkLst>
        <pc:spChg chg="mod">
          <ac:chgData name="Ferguson, Lee" userId="9d1fb0ab-5f3d-4f85-ac2c-07b5678237b0" providerId="ADAL" clId="{167F1C3D-2F58-B548-B81E-2D8BFE612150}" dt="2022-01-25T16:17:28.988" v="5390" actId="207"/>
          <ac:spMkLst>
            <pc:docMk/>
            <pc:sldMk cId="926235196" sldId="437"/>
            <ac:spMk id="5" creationId="{6AAFBCD3-4E73-FB4F-9983-432B38BDDD55}"/>
          </ac:spMkLst>
        </pc:spChg>
      </pc:sldChg>
      <pc:sldChg chg="del">
        <pc:chgData name="Ferguson, Lee" userId="9d1fb0ab-5f3d-4f85-ac2c-07b5678237b0" providerId="ADAL" clId="{167F1C3D-2F58-B548-B81E-2D8BFE612150}" dt="2022-01-25T16:06:51.504" v="5139" actId="2696"/>
        <pc:sldMkLst>
          <pc:docMk/>
          <pc:sldMk cId="4103172677" sldId="438"/>
        </pc:sldMkLst>
      </pc:sldChg>
      <pc:sldChg chg="modSp mod modNotesTx">
        <pc:chgData name="Ferguson, Lee" userId="9d1fb0ab-5f3d-4f85-ac2c-07b5678237b0" providerId="ADAL" clId="{167F1C3D-2F58-B548-B81E-2D8BFE612150}" dt="2022-01-25T17:43:43.997" v="7428" actId="20577"/>
        <pc:sldMkLst>
          <pc:docMk/>
          <pc:sldMk cId="2595726812" sldId="439"/>
        </pc:sldMkLst>
        <pc:spChg chg="mod">
          <ac:chgData name="Ferguson, Lee" userId="9d1fb0ab-5f3d-4f85-ac2c-07b5678237b0" providerId="ADAL" clId="{167F1C3D-2F58-B548-B81E-2D8BFE612150}" dt="2022-01-25T17:42:42.763" v="7247" actId="20577"/>
          <ac:spMkLst>
            <pc:docMk/>
            <pc:sldMk cId="2595726812" sldId="439"/>
            <ac:spMk id="5" creationId="{6AAFBCD3-4E73-FB4F-9983-432B38BDDD55}"/>
          </ac:spMkLst>
        </pc:spChg>
      </pc:sldChg>
      <pc:sldChg chg="addSp modSp mod modNotesTx">
        <pc:chgData name="Ferguson, Lee" userId="9d1fb0ab-5f3d-4f85-ac2c-07b5678237b0" providerId="ADAL" clId="{167F1C3D-2F58-B548-B81E-2D8BFE612150}" dt="2022-01-25T17:42:15.918" v="7213" actId="20577"/>
        <pc:sldMkLst>
          <pc:docMk/>
          <pc:sldMk cId="1850248035" sldId="440"/>
        </pc:sldMkLst>
        <pc:spChg chg="mod">
          <ac:chgData name="Ferguson, Lee" userId="9d1fb0ab-5f3d-4f85-ac2c-07b5678237b0" providerId="ADAL" clId="{167F1C3D-2F58-B548-B81E-2D8BFE612150}" dt="2022-01-25T15:13:47.519" v="3947" actId="1076"/>
          <ac:spMkLst>
            <pc:docMk/>
            <pc:sldMk cId="1850248035" sldId="440"/>
            <ac:spMk id="3" creationId="{B8D0670A-83F7-A649-BEB2-B47A581B2ADB}"/>
          </ac:spMkLst>
        </pc:spChg>
        <pc:spChg chg="mod modCrop">
          <ac:chgData name="Ferguson, Lee" userId="9d1fb0ab-5f3d-4f85-ac2c-07b5678237b0" providerId="ADAL" clId="{167F1C3D-2F58-B548-B81E-2D8BFE612150}" dt="2022-01-25T13:15:47.024" v="157" actId="1036"/>
          <ac:spMkLst>
            <pc:docMk/>
            <pc:sldMk cId="1850248035" sldId="440"/>
            <ac:spMk id="8" creationId="{5DE1EA65-F3D9-C547-8F2E-7723650C562C}"/>
          </ac:spMkLst>
        </pc:spChg>
        <pc:spChg chg="mod">
          <ac:chgData name="Ferguson, Lee" userId="9d1fb0ab-5f3d-4f85-ac2c-07b5678237b0" providerId="ADAL" clId="{167F1C3D-2F58-B548-B81E-2D8BFE612150}" dt="2022-01-25T15:13:53.841" v="3948" actId="1076"/>
          <ac:spMkLst>
            <pc:docMk/>
            <pc:sldMk cId="1850248035" sldId="440"/>
            <ac:spMk id="9" creationId="{D1B15855-60DC-0E48-8B55-D3D5BD5657AB}"/>
          </ac:spMkLst>
        </pc:spChg>
        <pc:spChg chg="mod">
          <ac:chgData name="Ferguson, Lee" userId="9d1fb0ab-5f3d-4f85-ac2c-07b5678237b0" providerId="ADAL" clId="{167F1C3D-2F58-B548-B81E-2D8BFE612150}" dt="2022-01-25T13:15:51.118" v="158" actId="1076"/>
          <ac:spMkLst>
            <pc:docMk/>
            <pc:sldMk cId="1850248035" sldId="440"/>
            <ac:spMk id="10" creationId="{93406994-F1C9-B444-80F1-005C80BFFDAC}"/>
          </ac:spMkLst>
        </pc:spChg>
        <pc:spChg chg="add mod">
          <ac:chgData name="Ferguson, Lee" userId="9d1fb0ab-5f3d-4f85-ac2c-07b5678237b0" providerId="ADAL" clId="{167F1C3D-2F58-B548-B81E-2D8BFE612150}" dt="2022-01-25T13:17:11.950" v="183" actId="20577"/>
          <ac:spMkLst>
            <pc:docMk/>
            <pc:sldMk cId="1850248035" sldId="440"/>
            <ac:spMk id="11" creationId="{59532599-97CB-BB43-8E6C-8F530E6BC691}"/>
          </ac:spMkLst>
        </pc:spChg>
        <pc:picChg chg="mod">
          <ac:chgData name="Ferguson, Lee" userId="9d1fb0ab-5f3d-4f85-ac2c-07b5678237b0" providerId="ADAL" clId="{167F1C3D-2F58-B548-B81E-2D8BFE612150}" dt="2022-01-25T13:15:57.287" v="159" actId="1076"/>
          <ac:picMkLst>
            <pc:docMk/>
            <pc:sldMk cId="1850248035" sldId="440"/>
            <ac:picMk id="4" creationId="{82D08F8A-4662-9B4C-BE51-0AF88738A71D}"/>
          </ac:picMkLst>
        </pc:picChg>
      </pc:sldChg>
      <pc:sldChg chg="modSp mod ord">
        <pc:chgData name="Ferguson, Lee" userId="9d1fb0ab-5f3d-4f85-ac2c-07b5678237b0" providerId="ADAL" clId="{167F1C3D-2F58-B548-B81E-2D8BFE612150}" dt="2022-01-25T17:30:19.109" v="6377"/>
        <pc:sldMkLst>
          <pc:docMk/>
          <pc:sldMk cId="3527221115" sldId="441"/>
        </pc:sldMkLst>
        <pc:spChg chg="mod">
          <ac:chgData name="Ferguson, Lee" userId="9d1fb0ab-5f3d-4f85-ac2c-07b5678237b0" providerId="ADAL" clId="{167F1C3D-2F58-B548-B81E-2D8BFE612150}" dt="2022-01-25T17:29:05.010" v="6345" actId="20577"/>
          <ac:spMkLst>
            <pc:docMk/>
            <pc:sldMk cId="3527221115" sldId="441"/>
            <ac:spMk id="5" creationId="{6AAFBCD3-4E73-FB4F-9983-432B38BDDD55}"/>
          </ac:spMkLst>
        </pc:spChg>
        <pc:spChg chg="mod">
          <ac:chgData name="Ferguson, Lee" userId="9d1fb0ab-5f3d-4f85-ac2c-07b5678237b0" providerId="ADAL" clId="{167F1C3D-2F58-B548-B81E-2D8BFE612150}" dt="2022-01-25T17:30:19.109" v="6377"/>
          <ac:spMkLst>
            <pc:docMk/>
            <pc:sldMk cId="3527221115" sldId="441"/>
            <ac:spMk id="7" creationId="{44783339-540C-5E42-BFF0-40D7BC65E0AB}"/>
          </ac:spMkLst>
        </pc:spChg>
      </pc:sldChg>
      <pc:sldChg chg="addSp delSp modSp mod ord">
        <pc:chgData name="Ferguson, Lee" userId="9d1fb0ab-5f3d-4f85-ac2c-07b5678237b0" providerId="ADAL" clId="{167F1C3D-2F58-B548-B81E-2D8BFE612150}" dt="2022-01-25T17:36:42.839" v="6525" actId="1076"/>
        <pc:sldMkLst>
          <pc:docMk/>
          <pc:sldMk cId="1502370480" sldId="442"/>
        </pc:sldMkLst>
        <pc:spChg chg="mod">
          <ac:chgData name="Ferguson, Lee" userId="9d1fb0ab-5f3d-4f85-ac2c-07b5678237b0" providerId="ADAL" clId="{167F1C3D-2F58-B548-B81E-2D8BFE612150}" dt="2022-01-25T17:34:02.343" v="6512" actId="20577"/>
          <ac:spMkLst>
            <pc:docMk/>
            <pc:sldMk cId="1502370480" sldId="442"/>
            <ac:spMk id="5" creationId="{6AAFBCD3-4E73-FB4F-9983-432B38BDDD55}"/>
          </ac:spMkLst>
        </pc:spChg>
        <pc:spChg chg="mod">
          <ac:chgData name="Ferguson, Lee" userId="9d1fb0ab-5f3d-4f85-ac2c-07b5678237b0" providerId="ADAL" clId="{167F1C3D-2F58-B548-B81E-2D8BFE612150}" dt="2022-01-25T17:29:22.101" v="6370" actId="20577"/>
          <ac:spMkLst>
            <pc:docMk/>
            <pc:sldMk cId="1502370480" sldId="442"/>
            <ac:spMk id="7" creationId="{0CBDEE56-C4A6-0244-AD64-0659AFEE2253}"/>
          </ac:spMkLst>
        </pc:spChg>
        <pc:picChg chg="mod">
          <ac:chgData name="Ferguson, Lee" userId="9d1fb0ab-5f3d-4f85-ac2c-07b5678237b0" providerId="ADAL" clId="{167F1C3D-2F58-B548-B81E-2D8BFE612150}" dt="2022-01-25T17:35:37.145" v="6515" actId="1076"/>
          <ac:picMkLst>
            <pc:docMk/>
            <pc:sldMk cId="1502370480" sldId="442"/>
            <ac:picMk id="4" creationId="{82D08F8A-4662-9B4C-BE51-0AF88738A71D}"/>
          </ac:picMkLst>
        </pc:picChg>
        <pc:picChg chg="add del mod">
          <ac:chgData name="Ferguson, Lee" userId="9d1fb0ab-5f3d-4f85-ac2c-07b5678237b0" providerId="ADAL" clId="{167F1C3D-2F58-B548-B81E-2D8BFE612150}" dt="2022-01-25T17:35:34.040" v="6513" actId="478"/>
          <ac:picMkLst>
            <pc:docMk/>
            <pc:sldMk cId="1502370480" sldId="442"/>
            <ac:picMk id="8" creationId="{A02D69D6-588A-6142-92CD-B37DB73B191E}"/>
          </ac:picMkLst>
        </pc:picChg>
        <pc:picChg chg="add mod modCrop">
          <ac:chgData name="Ferguson, Lee" userId="9d1fb0ab-5f3d-4f85-ac2c-07b5678237b0" providerId="ADAL" clId="{167F1C3D-2F58-B548-B81E-2D8BFE612150}" dt="2022-01-25T17:36:42.839" v="6525" actId="1076"/>
          <ac:picMkLst>
            <pc:docMk/>
            <pc:sldMk cId="1502370480" sldId="442"/>
            <ac:picMk id="10" creationId="{5ABD7511-CCD9-3045-8405-5418568B3EED}"/>
          </ac:picMkLst>
        </pc:picChg>
      </pc:sldChg>
      <pc:sldChg chg="del">
        <pc:chgData name="Ferguson, Lee" userId="9d1fb0ab-5f3d-4f85-ac2c-07b5678237b0" providerId="ADAL" clId="{167F1C3D-2F58-B548-B81E-2D8BFE612150}" dt="2022-01-25T14:03:47.669" v="1743" actId="2696"/>
        <pc:sldMkLst>
          <pc:docMk/>
          <pc:sldMk cId="4267873136" sldId="443"/>
        </pc:sldMkLst>
      </pc:sldChg>
      <pc:sldChg chg="modSp mod">
        <pc:chgData name="Ferguson, Lee" userId="9d1fb0ab-5f3d-4f85-ac2c-07b5678237b0" providerId="ADAL" clId="{167F1C3D-2F58-B548-B81E-2D8BFE612150}" dt="2022-01-25T14:06:32.560" v="1825" actId="20577"/>
        <pc:sldMkLst>
          <pc:docMk/>
          <pc:sldMk cId="2229218416" sldId="444"/>
        </pc:sldMkLst>
        <pc:spChg chg="mod">
          <ac:chgData name="Ferguson, Lee" userId="9d1fb0ab-5f3d-4f85-ac2c-07b5678237b0" providerId="ADAL" clId="{167F1C3D-2F58-B548-B81E-2D8BFE612150}" dt="2022-01-25T14:06:32.560" v="1825" actId="20577"/>
          <ac:spMkLst>
            <pc:docMk/>
            <pc:sldMk cId="2229218416" sldId="444"/>
            <ac:spMk id="5" creationId="{6AAFBCD3-4E73-FB4F-9983-432B38BDDD55}"/>
          </ac:spMkLst>
        </pc:spChg>
      </pc:sldChg>
      <pc:sldChg chg="addSp modSp mod">
        <pc:chgData name="Ferguson, Lee" userId="9d1fb0ab-5f3d-4f85-ac2c-07b5678237b0" providerId="ADAL" clId="{167F1C3D-2F58-B548-B81E-2D8BFE612150}" dt="2022-01-25T16:33:54.333" v="5474" actId="1038"/>
        <pc:sldMkLst>
          <pc:docMk/>
          <pc:sldMk cId="3040086764" sldId="446"/>
        </pc:sldMkLst>
        <pc:spChg chg="mod">
          <ac:chgData name="Ferguson, Lee" userId="9d1fb0ab-5f3d-4f85-ac2c-07b5678237b0" providerId="ADAL" clId="{167F1C3D-2F58-B548-B81E-2D8BFE612150}" dt="2022-01-25T16:33:45.738" v="5462" actId="14100"/>
          <ac:spMkLst>
            <pc:docMk/>
            <pc:sldMk cId="3040086764" sldId="446"/>
            <ac:spMk id="5" creationId="{6AAFBCD3-4E73-FB4F-9983-432B38BDDD55}"/>
          </ac:spMkLst>
        </pc:spChg>
        <pc:picChg chg="add mod">
          <ac:chgData name="Ferguson, Lee" userId="9d1fb0ab-5f3d-4f85-ac2c-07b5678237b0" providerId="ADAL" clId="{167F1C3D-2F58-B548-B81E-2D8BFE612150}" dt="2022-01-25T16:33:54.333" v="5474" actId="1038"/>
          <ac:picMkLst>
            <pc:docMk/>
            <pc:sldMk cId="3040086764" sldId="446"/>
            <ac:picMk id="3" creationId="{E8D7AE4A-D480-2640-973B-A1DC84206422}"/>
          </ac:picMkLst>
        </pc:picChg>
      </pc:sldChg>
      <pc:sldChg chg="addSp modSp add del mod">
        <pc:chgData name="Ferguson, Lee" userId="9d1fb0ab-5f3d-4f85-ac2c-07b5678237b0" providerId="ADAL" clId="{167F1C3D-2F58-B548-B81E-2D8BFE612150}" dt="2022-01-25T17:20:41.648" v="6218" actId="2696"/>
        <pc:sldMkLst>
          <pc:docMk/>
          <pc:sldMk cId="1626495603" sldId="447"/>
        </pc:sldMkLst>
        <pc:spChg chg="mod">
          <ac:chgData name="Ferguson, Lee" userId="9d1fb0ab-5f3d-4f85-ac2c-07b5678237b0" providerId="ADAL" clId="{167F1C3D-2F58-B548-B81E-2D8BFE612150}" dt="2022-01-25T13:51:59.434" v="987" actId="20577"/>
          <ac:spMkLst>
            <pc:docMk/>
            <pc:sldMk cId="1626495603" sldId="447"/>
            <ac:spMk id="5" creationId="{6AAFBCD3-4E73-FB4F-9983-432B38BDDD55}"/>
          </ac:spMkLst>
        </pc:spChg>
        <pc:spChg chg="add mod">
          <ac:chgData name="Ferguson, Lee" userId="9d1fb0ab-5f3d-4f85-ac2c-07b5678237b0" providerId="ADAL" clId="{167F1C3D-2F58-B548-B81E-2D8BFE612150}" dt="2022-01-25T13:54:40.295" v="1073" actId="1076"/>
          <ac:spMkLst>
            <pc:docMk/>
            <pc:sldMk cId="1626495603" sldId="447"/>
            <ac:spMk id="9" creationId="{296C518F-F585-7C4A-A2B1-BA1DC0EC608D}"/>
          </ac:spMkLst>
        </pc:spChg>
        <pc:picChg chg="add mod modCrop">
          <ac:chgData name="Ferguson, Lee" userId="9d1fb0ab-5f3d-4f85-ac2c-07b5678237b0" providerId="ADAL" clId="{167F1C3D-2F58-B548-B81E-2D8BFE612150}" dt="2022-01-25T13:53:46.558" v="995" actId="1076"/>
          <ac:picMkLst>
            <pc:docMk/>
            <pc:sldMk cId="1626495603" sldId="447"/>
            <ac:picMk id="3" creationId="{79943739-F243-564B-95A5-C2A756CA89F8}"/>
          </ac:picMkLst>
        </pc:picChg>
      </pc:sldChg>
      <pc:sldChg chg="addSp modSp mod">
        <pc:chgData name="Ferguson, Lee" userId="9d1fb0ab-5f3d-4f85-ac2c-07b5678237b0" providerId="ADAL" clId="{167F1C3D-2F58-B548-B81E-2D8BFE612150}" dt="2022-01-25T16:45:50.228" v="5785" actId="20577"/>
        <pc:sldMkLst>
          <pc:docMk/>
          <pc:sldMk cId="2023921871" sldId="448"/>
        </pc:sldMkLst>
        <pc:spChg chg="mod">
          <ac:chgData name="Ferguson, Lee" userId="9d1fb0ab-5f3d-4f85-ac2c-07b5678237b0" providerId="ADAL" clId="{167F1C3D-2F58-B548-B81E-2D8BFE612150}" dt="2022-01-25T16:45:50.228" v="5785" actId="20577"/>
          <ac:spMkLst>
            <pc:docMk/>
            <pc:sldMk cId="2023921871" sldId="448"/>
            <ac:spMk id="5" creationId="{6AAFBCD3-4E73-FB4F-9983-432B38BDDD55}"/>
          </ac:spMkLst>
        </pc:spChg>
        <pc:picChg chg="add mod">
          <ac:chgData name="Ferguson, Lee" userId="9d1fb0ab-5f3d-4f85-ac2c-07b5678237b0" providerId="ADAL" clId="{167F1C3D-2F58-B548-B81E-2D8BFE612150}" dt="2022-01-25T16:44:52.419" v="5685" actId="1076"/>
          <ac:picMkLst>
            <pc:docMk/>
            <pc:sldMk cId="2023921871" sldId="448"/>
            <ac:picMk id="8" creationId="{B7C0646A-A2F5-754D-82B2-F12693E75BE6}"/>
          </ac:picMkLst>
        </pc:picChg>
      </pc:sldChg>
      <pc:sldChg chg="addSp modSp mod">
        <pc:chgData name="Ferguson, Lee" userId="9d1fb0ab-5f3d-4f85-ac2c-07b5678237b0" providerId="ADAL" clId="{167F1C3D-2F58-B548-B81E-2D8BFE612150}" dt="2022-01-25T17:33:00.021" v="6413" actId="1076"/>
        <pc:sldMkLst>
          <pc:docMk/>
          <pc:sldMk cId="4094274100" sldId="449"/>
        </pc:sldMkLst>
        <pc:spChg chg="mod">
          <ac:chgData name="Ferguson, Lee" userId="9d1fb0ab-5f3d-4f85-ac2c-07b5678237b0" providerId="ADAL" clId="{167F1C3D-2F58-B548-B81E-2D8BFE612150}" dt="2022-01-25T17:33:00.021" v="6413" actId="1076"/>
          <ac:spMkLst>
            <pc:docMk/>
            <pc:sldMk cId="4094274100" sldId="449"/>
            <ac:spMk id="5" creationId="{6AAFBCD3-4E73-FB4F-9983-432B38BDDD55}"/>
          </ac:spMkLst>
        </pc:spChg>
        <pc:picChg chg="add mod">
          <ac:chgData name="Ferguson, Lee" userId="9d1fb0ab-5f3d-4f85-ac2c-07b5678237b0" providerId="ADAL" clId="{167F1C3D-2F58-B548-B81E-2D8BFE612150}" dt="2022-01-25T17:32:46.080" v="6408" actId="14100"/>
          <ac:picMkLst>
            <pc:docMk/>
            <pc:sldMk cId="4094274100" sldId="449"/>
            <ac:picMk id="3" creationId="{64FE9E0D-EAC8-E841-A963-533A99F0FDC0}"/>
          </ac:picMkLst>
        </pc:picChg>
        <pc:picChg chg="mod">
          <ac:chgData name="Ferguson, Lee" userId="9d1fb0ab-5f3d-4f85-ac2c-07b5678237b0" providerId="ADAL" clId="{167F1C3D-2F58-B548-B81E-2D8BFE612150}" dt="2022-01-25T17:32:55.881" v="6412" actId="1076"/>
          <ac:picMkLst>
            <pc:docMk/>
            <pc:sldMk cId="4094274100" sldId="449"/>
            <ac:picMk id="4" creationId="{82D08F8A-4662-9B4C-BE51-0AF88738A71D}"/>
          </ac:picMkLst>
        </pc:picChg>
      </pc:sldChg>
      <pc:sldChg chg="addSp modSp mod modNotesTx">
        <pc:chgData name="Ferguson, Lee" userId="9d1fb0ab-5f3d-4f85-ac2c-07b5678237b0" providerId="ADAL" clId="{167F1C3D-2F58-B548-B81E-2D8BFE612150}" dt="2022-01-25T17:45:13.515" v="7644" actId="20577"/>
        <pc:sldMkLst>
          <pc:docMk/>
          <pc:sldMk cId="3613148655" sldId="450"/>
        </pc:sldMkLst>
        <pc:spChg chg="mod">
          <ac:chgData name="Ferguson, Lee" userId="9d1fb0ab-5f3d-4f85-ac2c-07b5678237b0" providerId="ADAL" clId="{167F1C3D-2F58-B548-B81E-2D8BFE612150}" dt="2022-01-25T17:44:25.331" v="7444" actId="20577"/>
          <ac:spMkLst>
            <pc:docMk/>
            <pc:sldMk cId="3613148655" sldId="450"/>
            <ac:spMk id="5" creationId="{6AAFBCD3-4E73-FB4F-9983-432B38BDDD55}"/>
          </ac:spMkLst>
        </pc:spChg>
        <pc:spChg chg="add mod">
          <ac:chgData name="Ferguson, Lee" userId="9d1fb0ab-5f3d-4f85-ac2c-07b5678237b0" providerId="ADAL" clId="{167F1C3D-2F58-B548-B81E-2D8BFE612150}" dt="2022-01-25T17:13:49.362" v="6214" actId="1038"/>
          <ac:spMkLst>
            <pc:docMk/>
            <pc:sldMk cId="3613148655" sldId="450"/>
            <ac:spMk id="8" creationId="{CBB94DB2-94B1-0446-9B9A-00582AEAA703}"/>
          </ac:spMkLst>
        </pc:spChg>
        <pc:picChg chg="mod">
          <ac:chgData name="Ferguson, Lee" userId="9d1fb0ab-5f3d-4f85-ac2c-07b5678237b0" providerId="ADAL" clId="{167F1C3D-2F58-B548-B81E-2D8BFE612150}" dt="2022-01-25T17:13:55.021" v="6216" actId="1076"/>
          <ac:picMkLst>
            <pc:docMk/>
            <pc:sldMk cId="3613148655" sldId="450"/>
            <ac:picMk id="4" creationId="{82D08F8A-4662-9B4C-BE51-0AF88738A71D}"/>
          </ac:picMkLst>
        </pc:picChg>
      </pc:sldChg>
      <pc:sldChg chg="modSp add del mod">
        <pc:chgData name="Ferguson, Lee" userId="9d1fb0ab-5f3d-4f85-ac2c-07b5678237b0" providerId="ADAL" clId="{167F1C3D-2F58-B548-B81E-2D8BFE612150}" dt="2022-01-25T13:37:27.620" v="643" actId="2696"/>
        <pc:sldMkLst>
          <pc:docMk/>
          <pc:sldMk cId="1583127240" sldId="451"/>
        </pc:sldMkLst>
        <pc:spChg chg="mod">
          <ac:chgData name="Ferguson, Lee" userId="9d1fb0ab-5f3d-4f85-ac2c-07b5678237b0" providerId="ADAL" clId="{167F1C3D-2F58-B548-B81E-2D8BFE612150}" dt="2022-01-25T13:36:53.991" v="638" actId="20577"/>
          <ac:spMkLst>
            <pc:docMk/>
            <pc:sldMk cId="1583127240" sldId="451"/>
            <ac:spMk id="5" creationId="{6AAFBCD3-4E73-FB4F-9983-432B38BDDD55}"/>
          </ac:spMkLst>
        </pc:spChg>
      </pc:sldChg>
      <pc:sldChg chg="addSp delSp modSp add mod">
        <pc:chgData name="Ferguson, Lee" userId="9d1fb0ab-5f3d-4f85-ac2c-07b5678237b0" providerId="ADAL" clId="{167F1C3D-2F58-B548-B81E-2D8BFE612150}" dt="2022-01-25T16:35:36.754" v="5589" actId="1076"/>
        <pc:sldMkLst>
          <pc:docMk/>
          <pc:sldMk cId="2170283169" sldId="451"/>
        </pc:sldMkLst>
        <pc:spChg chg="add del">
          <ac:chgData name="Ferguson, Lee" userId="9d1fb0ab-5f3d-4f85-ac2c-07b5678237b0" providerId="ADAL" clId="{167F1C3D-2F58-B548-B81E-2D8BFE612150}" dt="2022-01-25T13:58:12.481" v="1394" actId="478"/>
          <ac:spMkLst>
            <pc:docMk/>
            <pc:sldMk cId="2170283169" sldId="451"/>
            <ac:spMk id="2" creationId="{8E5B5A09-CB37-664B-B2A8-E90790C9E202}"/>
          </ac:spMkLst>
        </pc:spChg>
        <pc:spChg chg="add mod">
          <ac:chgData name="Ferguson, Lee" userId="9d1fb0ab-5f3d-4f85-ac2c-07b5678237b0" providerId="ADAL" clId="{167F1C3D-2F58-B548-B81E-2D8BFE612150}" dt="2022-01-25T16:35:24.222" v="5586" actId="1036"/>
          <ac:spMkLst>
            <pc:docMk/>
            <pc:sldMk cId="2170283169" sldId="451"/>
            <ac:spMk id="3" creationId="{9CA921DD-896C-3A4B-A025-2218AE383957}"/>
          </ac:spMkLst>
        </pc:spChg>
        <pc:spChg chg="mod">
          <ac:chgData name="Ferguson, Lee" userId="9d1fb0ab-5f3d-4f85-ac2c-07b5678237b0" providerId="ADAL" clId="{167F1C3D-2F58-B548-B81E-2D8BFE612150}" dt="2022-01-25T16:35:15.503" v="5583" actId="20577"/>
          <ac:spMkLst>
            <pc:docMk/>
            <pc:sldMk cId="2170283169" sldId="451"/>
            <ac:spMk id="5" creationId="{6AAFBCD3-4E73-FB4F-9983-432B38BDDD55}"/>
          </ac:spMkLst>
        </pc:spChg>
        <pc:spChg chg="add mod">
          <ac:chgData name="Ferguson, Lee" userId="9d1fb0ab-5f3d-4f85-ac2c-07b5678237b0" providerId="ADAL" clId="{167F1C3D-2F58-B548-B81E-2D8BFE612150}" dt="2022-01-25T16:35:28.156" v="5587" actId="1076"/>
          <ac:spMkLst>
            <pc:docMk/>
            <pc:sldMk cId="2170283169" sldId="451"/>
            <ac:spMk id="9" creationId="{66CB6816-D7C1-2E4B-A0C6-7F61F566EC5C}"/>
          </ac:spMkLst>
        </pc:spChg>
        <pc:spChg chg="add mod">
          <ac:chgData name="Ferguson, Lee" userId="9d1fb0ab-5f3d-4f85-ac2c-07b5678237b0" providerId="ADAL" clId="{167F1C3D-2F58-B548-B81E-2D8BFE612150}" dt="2022-01-25T16:35:33.655" v="5588" actId="1076"/>
          <ac:spMkLst>
            <pc:docMk/>
            <pc:sldMk cId="2170283169" sldId="451"/>
            <ac:spMk id="10" creationId="{12556E41-A29A-C64E-8577-60FBF7E47F95}"/>
          </ac:spMkLst>
        </pc:spChg>
        <pc:spChg chg="add mod">
          <ac:chgData name="Ferguson, Lee" userId="9d1fb0ab-5f3d-4f85-ac2c-07b5678237b0" providerId="ADAL" clId="{167F1C3D-2F58-B548-B81E-2D8BFE612150}" dt="2022-01-25T16:35:36.754" v="5589" actId="1076"/>
          <ac:spMkLst>
            <pc:docMk/>
            <pc:sldMk cId="2170283169" sldId="451"/>
            <ac:spMk id="11" creationId="{CA1A3F45-D3CE-AC4A-9AEA-3E3C4F4F3F38}"/>
          </ac:spMkLst>
        </pc:spChg>
      </pc:sldChg>
      <pc:sldChg chg="modSp add del mod">
        <pc:chgData name="Ferguson, Lee" userId="9d1fb0ab-5f3d-4f85-ac2c-07b5678237b0" providerId="ADAL" clId="{167F1C3D-2F58-B548-B81E-2D8BFE612150}" dt="2022-01-25T13:31:30.178" v="422" actId="2696"/>
        <pc:sldMkLst>
          <pc:docMk/>
          <pc:sldMk cId="3652118633" sldId="452"/>
        </pc:sldMkLst>
        <pc:spChg chg="mod">
          <ac:chgData name="Ferguson, Lee" userId="9d1fb0ab-5f3d-4f85-ac2c-07b5678237b0" providerId="ADAL" clId="{167F1C3D-2F58-B548-B81E-2D8BFE612150}" dt="2022-01-25T13:27:41.485" v="364" actId="20577"/>
          <ac:spMkLst>
            <pc:docMk/>
            <pc:sldMk cId="3652118633" sldId="452"/>
            <ac:spMk id="5" creationId="{6AAFBCD3-4E73-FB4F-9983-432B38BDDD55}"/>
          </ac:spMkLst>
        </pc:spChg>
      </pc:sldChg>
      <pc:sldChg chg="addSp modSp add mod">
        <pc:chgData name="Ferguson, Lee" userId="9d1fb0ab-5f3d-4f85-ac2c-07b5678237b0" providerId="ADAL" clId="{167F1C3D-2F58-B548-B81E-2D8BFE612150}" dt="2022-01-25T16:37:16.117" v="5602" actId="20577"/>
        <pc:sldMkLst>
          <pc:docMk/>
          <pc:sldMk cId="3846313104" sldId="452"/>
        </pc:sldMkLst>
        <pc:spChg chg="mod">
          <ac:chgData name="Ferguson, Lee" userId="9d1fb0ab-5f3d-4f85-ac2c-07b5678237b0" providerId="ADAL" clId="{167F1C3D-2F58-B548-B81E-2D8BFE612150}" dt="2022-01-25T16:37:16.117" v="5602" actId="20577"/>
          <ac:spMkLst>
            <pc:docMk/>
            <pc:sldMk cId="3846313104" sldId="452"/>
            <ac:spMk id="5" creationId="{6AAFBCD3-4E73-FB4F-9983-432B38BDDD55}"/>
          </ac:spMkLst>
        </pc:spChg>
        <pc:picChg chg="add mod">
          <ac:chgData name="Ferguson, Lee" userId="9d1fb0ab-5f3d-4f85-ac2c-07b5678237b0" providerId="ADAL" clId="{167F1C3D-2F58-B548-B81E-2D8BFE612150}" dt="2022-01-25T14:20:31.547" v="2192" actId="1076"/>
          <ac:picMkLst>
            <pc:docMk/>
            <pc:sldMk cId="3846313104" sldId="452"/>
            <ac:picMk id="8" creationId="{12F90D72-9EEF-A84A-8475-C2EEDD24DAD9}"/>
          </ac:picMkLst>
        </pc:picChg>
      </pc:sldChg>
      <pc:sldChg chg="add del">
        <pc:chgData name="Ferguson, Lee" userId="9d1fb0ab-5f3d-4f85-ac2c-07b5678237b0" providerId="ADAL" clId="{167F1C3D-2F58-B548-B81E-2D8BFE612150}" dt="2022-01-25T14:26:50.521" v="2407" actId="2696"/>
        <pc:sldMkLst>
          <pc:docMk/>
          <pc:sldMk cId="145155939" sldId="453"/>
        </pc:sldMkLst>
      </pc:sldChg>
      <pc:sldChg chg="addSp delSp modSp add mod ord">
        <pc:chgData name="Ferguson, Lee" userId="9d1fb0ab-5f3d-4f85-ac2c-07b5678237b0" providerId="ADAL" clId="{167F1C3D-2F58-B548-B81E-2D8BFE612150}" dt="2022-01-25T17:29:38.397" v="6373" actId="20577"/>
        <pc:sldMkLst>
          <pc:docMk/>
          <pc:sldMk cId="880900146" sldId="453"/>
        </pc:sldMkLst>
        <pc:spChg chg="mod">
          <ac:chgData name="Ferguson, Lee" userId="9d1fb0ab-5f3d-4f85-ac2c-07b5678237b0" providerId="ADAL" clId="{167F1C3D-2F58-B548-B81E-2D8BFE612150}" dt="2022-01-25T17:28:09.406" v="6260" actId="20577"/>
          <ac:spMkLst>
            <pc:docMk/>
            <pc:sldMk cId="880900146" sldId="453"/>
            <ac:spMk id="5" creationId="{6AAFBCD3-4E73-FB4F-9983-432B38BDDD55}"/>
          </ac:spMkLst>
        </pc:spChg>
        <pc:spChg chg="mod">
          <ac:chgData name="Ferguson, Lee" userId="9d1fb0ab-5f3d-4f85-ac2c-07b5678237b0" providerId="ADAL" clId="{167F1C3D-2F58-B548-B81E-2D8BFE612150}" dt="2022-01-25T17:29:38.397" v="6373" actId="20577"/>
          <ac:spMkLst>
            <pc:docMk/>
            <pc:sldMk cId="880900146" sldId="453"/>
            <ac:spMk id="7" creationId="{0CBDEE56-C4A6-0244-AD64-0659AFEE2253}"/>
          </ac:spMkLst>
        </pc:spChg>
        <pc:picChg chg="del mod">
          <ac:chgData name="Ferguson, Lee" userId="9d1fb0ab-5f3d-4f85-ac2c-07b5678237b0" providerId="ADAL" clId="{167F1C3D-2F58-B548-B81E-2D8BFE612150}" dt="2022-01-25T14:29:38.469" v="2434" actId="478"/>
          <ac:picMkLst>
            <pc:docMk/>
            <pc:sldMk cId="880900146" sldId="453"/>
            <ac:picMk id="8" creationId="{A02D69D6-588A-6142-92CD-B37DB73B191E}"/>
          </ac:picMkLst>
        </pc:picChg>
        <pc:picChg chg="add del mod">
          <ac:chgData name="Ferguson, Lee" userId="9d1fb0ab-5f3d-4f85-ac2c-07b5678237b0" providerId="ADAL" clId="{167F1C3D-2F58-B548-B81E-2D8BFE612150}" dt="2022-01-25T14:30:08.524" v="2439" actId="478"/>
          <ac:picMkLst>
            <pc:docMk/>
            <pc:sldMk cId="880900146" sldId="453"/>
            <ac:picMk id="9" creationId="{D5673A1A-F684-764E-98E8-B806EC157A09}"/>
          </ac:picMkLst>
        </pc:picChg>
        <pc:picChg chg="add del mod">
          <ac:chgData name="Ferguson, Lee" userId="9d1fb0ab-5f3d-4f85-ac2c-07b5678237b0" providerId="ADAL" clId="{167F1C3D-2F58-B548-B81E-2D8BFE612150}" dt="2022-01-25T14:30:51.425" v="2443" actId="478"/>
          <ac:picMkLst>
            <pc:docMk/>
            <pc:sldMk cId="880900146" sldId="453"/>
            <ac:picMk id="11" creationId="{A6B7774A-B247-B34E-B568-6E2DB2218973}"/>
          </ac:picMkLst>
        </pc:picChg>
        <pc:picChg chg="add mod">
          <ac:chgData name="Ferguson, Lee" userId="9d1fb0ab-5f3d-4f85-ac2c-07b5678237b0" providerId="ADAL" clId="{167F1C3D-2F58-B548-B81E-2D8BFE612150}" dt="2022-01-25T14:32:10.250" v="2448" actId="1076"/>
          <ac:picMkLst>
            <pc:docMk/>
            <pc:sldMk cId="880900146" sldId="453"/>
            <ac:picMk id="13" creationId="{E65DCF05-3E62-174C-BD6F-D131062C8A6A}"/>
          </ac:picMkLst>
        </pc:picChg>
      </pc:sldChg>
      <pc:sldChg chg="add del">
        <pc:chgData name="Ferguson, Lee" userId="9d1fb0ab-5f3d-4f85-ac2c-07b5678237b0" providerId="ADAL" clId="{167F1C3D-2F58-B548-B81E-2D8BFE612150}" dt="2022-01-25T14:23:26.558" v="2266" actId="2696"/>
        <pc:sldMkLst>
          <pc:docMk/>
          <pc:sldMk cId="3528505585" sldId="453"/>
        </pc:sldMkLst>
      </pc:sldChg>
      <pc:sldChg chg="modSp add del mod">
        <pc:chgData name="Ferguson, Lee" userId="9d1fb0ab-5f3d-4f85-ac2c-07b5678237b0" providerId="ADAL" clId="{167F1C3D-2F58-B548-B81E-2D8BFE612150}" dt="2022-01-25T13:30:03.026" v="387" actId="2696"/>
        <pc:sldMkLst>
          <pc:docMk/>
          <pc:sldMk cId="3803186971" sldId="453"/>
        </pc:sldMkLst>
        <pc:spChg chg="mod">
          <ac:chgData name="Ferguson, Lee" userId="9d1fb0ab-5f3d-4f85-ac2c-07b5678237b0" providerId="ADAL" clId="{167F1C3D-2F58-B548-B81E-2D8BFE612150}" dt="2022-01-25T13:27:55.662" v="366" actId="20577"/>
          <ac:spMkLst>
            <pc:docMk/>
            <pc:sldMk cId="3803186971" sldId="453"/>
            <ac:spMk id="5" creationId="{6AAFBCD3-4E73-FB4F-9983-432B38BDDD55}"/>
          </ac:spMkLst>
        </pc:spChg>
      </pc:sldChg>
      <pc:sldChg chg="addSp delSp modSp add mod ord">
        <pc:chgData name="Ferguson, Lee" userId="9d1fb0ab-5f3d-4f85-ac2c-07b5678237b0" providerId="ADAL" clId="{167F1C3D-2F58-B548-B81E-2D8BFE612150}" dt="2022-01-25T17:29:56.700" v="6375"/>
        <pc:sldMkLst>
          <pc:docMk/>
          <pc:sldMk cId="1417630497" sldId="454"/>
        </pc:sldMkLst>
        <pc:spChg chg="mod">
          <ac:chgData name="Ferguson, Lee" userId="9d1fb0ab-5f3d-4f85-ac2c-07b5678237b0" providerId="ADAL" clId="{167F1C3D-2F58-B548-B81E-2D8BFE612150}" dt="2022-01-25T17:28:35.787" v="6306" actId="20577"/>
          <ac:spMkLst>
            <pc:docMk/>
            <pc:sldMk cId="1417630497" sldId="454"/>
            <ac:spMk id="5" creationId="{6AAFBCD3-4E73-FB4F-9983-432B38BDDD55}"/>
          </ac:spMkLst>
        </pc:spChg>
        <pc:spChg chg="mod">
          <ac:chgData name="Ferguson, Lee" userId="9d1fb0ab-5f3d-4f85-ac2c-07b5678237b0" providerId="ADAL" clId="{167F1C3D-2F58-B548-B81E-2D8BFE612150}" dt="2022-01-25T17:29:56.700" v="6375"/>
          <ac:spMkLst>
            <pc:docMk/>
            <pc:sldMk cId="1417630497" sldId="454"/>
            <ac:spMk id="7" creationId="{0CBDEE56-C4A6-0244-AD64-0659AFEE2253}"/>
          </ac:spMkLst>
        </pc:spChg>
        <pc:picChg chg="add mod">
          <ac:chgData name="Ferguson, Lee" userId="9d1fb0ab-5f3d-4f85-ac2c-07b5678237b0" providerId="ADAL" clId="{167F1C3D-2F58-B548-B81E-2D8BFE612150}" dt="2022-01-25T14:37:46.299" v="2649" actId="1076"/>
          <ac:picMkLst>
            <pc:docMk/>
            <pc:sldMk cId="1417630497" sldId="454"/>
            <ac:picMk id="8" creationId="{7D6C1D6E-0B3C-F843-8579-1AE5993298ED}"/>
          </ac:picMkLst>
        </pc:picChg>
        <pc:picChg chg="del">
          <ac:chgData name="Ferguson, Lee" userId="9d1fb0ab-5f3d-4f85-ac2c-07b5678237b0" providerId="ADAL" clId="{167F1C3D-2F58-B548-B81E-2D8BFE612150}" dt="2022-01-25T14:36:30.162" v="2627" actId="478"/>
          <ac:picMkLst>
            <pc:docMk/>
            <pc:sldMk cId="1417630497" sldId="454"/>
            <ac:picMk id="13" creationId="{E65DCF05-3E62-174C-BD6F-D131062C8A6A}"/>
          </ac:picMkLst>
        </pc:picChg>
      </pc:sldChg>
      <pc:sldChg chg="add del">
        <pc:chgData name="Ferguson, Lee" userId="9d1fb0ab-5f3d-4f85-ac2c-07b5678237b0" providerId="ADAL" clId="{167F1C3D-2F58-B548-B81E-2D8BFE612150}" dt="2022-01-25T14:23:27.611" v="2267" actId="2696"/>
        <pc:sldMkLst>
          <pc:docMk/>
          <pc:sldMk cId="2961534232" sldId="454"/>
        </pc:sldMkLst>
      </pc:sldChg>
      <pc:sldChg chg="addSp delSp modSp add mod ord">
        <pc:chgData name="Ferguson, Lee" userId="9d1fb0ab-5f3d-4f85-ac2c-07b5678237b0" providerId="ADAL" clId="{167F1C3D-2F58-B548-B81E-2D8BFE612150}" dt="2022-01-25T17:29:50.655" v="6374"/>
        <pc:sldMkLst>
          <pc:docMk/>
          <pc:sldMk cId="3821157272" sldId="455"/>
        </pc:sldMkLst>
        <pc:spChg chg="mod">
          <ac:chgData name="Ferguson, Lee" userId="9d1fb0ab-5f3d-4f85-ac2c-07b5678237b0" providerId="ADAL" clId="{167F1C3D-2F58-B548-B81E-2D8BFE612150}" dt="2022-01-25T17:28:22.608" v="6281" actId="20577"/>
          <ac:spMkLst>
            <pc:docMk/>
            <pc:sldMk cId="3821157272" sldId="455"/>
            <ac:spMk id="5" creationId="{6AAFBCD3-4E73-FB4F-9983-432B38BDDD55}"/>
          </ac:spMkLst>
        </pc:spChg>
        <pc:spChg chg="mod">
          <ac:chgData name="Ferguson, Lee" userId="9d1fb0ab-5f3d-4f85-ac2c-07b5678237b0" providerId="ADAL" clId="{167F1C3D-2F58-B548-B81E-2D8BFE612150}" dt="2022-01-25T17:29:50.655" v="6374"/>
          <ac:spMkLst>
            <pc:docMk/>
            <pc:sldMk cId="3821157272" sldId="455"/>
            <ac:spMk id="7" creationId="{0CBDEE56-C4A6-0244-AD64-0659AFEE2253}"/>
          </ac:spMkLst>
        </pc:spChg>
        <pc:picChg chg="add mod">
          <ac:chgData name="Ferguson, Lee" userId="9d1fb0ab-5f3d-4f85-ac2c-07b5678237b0" providerId="ADAL" clId="{167F1C3D-2F58-B548-B81E-2D8BFE612150}" dt="2022-01-25T14:36:27.130" v="2626" actId="1076"/>
          <ac:picMkLst>
            <pc:docMk/>
            <pc:sldMk cId="3821157272" sldId="455"/>
            <ac:picMk id="8" creationId="{CBAD94EB-DE20-E94B-A5B8-7238383DED83}"/>
          </ac:picMkLst>
        </pc:picChg>
        <pc:picChg chg="del">
          <ac:chgData name="Ferguson, Lee" userId="9d1fb0ab-5f3d-4f85-ac2c-07b5678237b0" providerId="ADAL" clId="{167F1C3D-2F58-B548-B81E-2D8BFE612150}" dt="2022-01-25T14:35:22.881" v="2615" actId="478"/>
          <ac:picMkLst>
            <pc:docMk/>
            <pc:sldMk cId="3821157272" sldId="455"/>
            <ac:picMk id="13" creationId="{E65DCF05-3E62-174C-BD6F-D131062C8A6A}"/>
          </ac:picMkLst>
        </pc:picChg>
      </pc:sldChg>
      <pc:sldChg chg="addSp modSp add mod ord">
        <pc:chgData name="Ferguson, Lee" userId="9d1fb0ab-5f3d-4f85-ac2c-07b5678237b0" providerId="ADAL" clId="{167F1C3D-2F58-B548-B81E-2D8BFE612150}" dt="2022-01-25T17:30:11.119" v="6376"/>
        <pc:sldMkLst>
          <pc:docMk/>
          <pc:sldMk cId="1227142244" sldId="456"/>
        </pc:sldMkLst>
        <pc:spChg chg="mod">
          <ac:chgData name="Ferguson, Lee" userId="9d1fb0ab-5f3d-4f85-ac2c-07b5678237b0" providerId="ADAL" clId="{167F1C3D-2F58-B548-B81E-2D8BFE612150}" dt="2022-01-25T17:28:52.448" v="6327" actId="20577"/>
          <ac:spMkLst>
            <pc:docMk/>
            <pc:sldMk cId="1227142244" sldId="456"/>
            <ac:spMk id="5" creationId="{6AAFBCD3-4E73-FB4F-9983-432B38BDDD55}"/>
          </ac:spMkLst>
        </pc:spChg>
        <pc:spChg chg="mod">
          <ac:chgData name="Ferguson, Lee" userId="9d1fb0ab-5f3d-4f85-ac2c-07b5678237b0" providerId="ADAL" clId="{167F1C3D-2F58-B548-B81E-2D8BFE612150}" dt="2022-01-25T17:30:11.119" v="6376"/>
          <ac:spMkLst>
            <pc:docMk/>
            <pc:sldMk cId="1227142244" sldId="456"/>
            <ac:spMk id="7" creationId="{0CBDEE56-C4A6-0244-AD64-0659AFEE2253}"/>
          </ac:spMkLst>
        </pc:spChg>
        <pc:picChg chg="add mod">
          <ac:chgData name="Ferguson, Lee" userId="9d1fb0ab-5f3d-4f85-ac2c-07b5678237b0" providerId="ADAL" clId="{167F1C3D-2F58-B548-B81E-2D8BFE612150}" dt="2022-01-25T14:39:19.610" v="2660" actId="1076"/>
          <ac:picMkLst>
            <pc:docMk/>
            <pc:sldMk cId="1227142244" sldId="456"/>
            <ac:picMk id="8" creationId="{A6A22B8B-2546-0D4C-AAD1-4EF29C1BB2C6}"/>
          </ac:picMkLst>
        </pc:picChg>
      </pc:sldChg>
      <pc:sldChg chg="modSp add mod">
        <pc:chgData name="Ferguson, Lee" userId="9d1fb0ab-5f3d-4f85-ac2c-07b5678237b0" providerId="ADAL" clId="{167F1C3D-2F58-B548-B81E-2D8BFE612150}" dt="2022-01-25T16:40:20.339" v="5636" actId="20577"/>
        <pc:sldMkLst>
          <pc:docMk/>
          <pc:sldMk cId="62462598" sldId="457"/>
        </pc:sldMkLst>
        <pc:spChg chg="mod">
          <ac:chgData name="Ferguson, Lee" userId="9d1fb0ab-5f3d-4f85-ac2c-07b5678237b0" providerId="ADAL" clId="{167F1C3D-2F58-B548-B81E-2D8BFE612150}" dt="2022-01-25T16:40:20.339" v="5636" actId="20577"/>
          <ac:spMkLst>
            <pc:docMk/>
            <pc:sldMk cId="62462598" sldId="457"/>
            <ac:spMk id="5" creationId="{6AAFBCD3-4E73-FB4F-9983-432B38BDDD55}"/>
          </ac:spMkLst>
        </pc:spChg>
      </pc:sldChg>
      <pc:sldChg chg="modSp add del mod">
        <pc:chgData name="Ferguson, Lee" userId="9d1fb0ab-5f3d-4f85-ac2c-07b5678237b0" providerId="ADAL" clId="{167F1C3D-2F58-B548-B81E-2D8BFE612150}" dt="2022-01-25T16:44:03.482" v="5670" actId="2696"/>
        <pc:sldMkLst>
          <pc:docMk/>
          <pc:sldMk cId="4220556357" sldId="458"/>
        </pc:sldMkLst>
        <pc:spChg chg="mod">
          <ac:chgData name="Ferguson, Lee" userId="9d1fb0ab-5f3d-4f85-ac2c-07b5678237b0" providerId="ADAL" clId="{167F1C3D-2F58-B548-B81E-2D8BFE612150}" dt="2022-01-25T16:43:39.328" v="5669" actId="20577"/>
          <ac:spMkLst>
            <pc:docMk/>
            <pc:sldMk cId="4220556357" sldId="458"/>
            <ac:spMk id="5" creationId="{6AAFBCD3-4E73-FB4F-9983-432B38BDDD55}"/>
          </ac:spMkLst>
        </pc:spChg>
      </pc:sldChg>
      <pc:sldChg chg="addSp delSp modSp add mod">
        <pc:chgData name="Ferguson, Lee" userId="9d1fb0ab-5f3d-4f85-ac2c-07b5678237b0" providerId="ADAL" clId="{167F1C3D-2F58-B548-B81E-2D8BFE612150}" dt="2022-01-25T15:55:03.056" v="4812" actId="14100"/>
        <pc:sldMkLst>
          <pc:docMk/>
          <pc:sldMk cId="981568832" sldId="459"/>
        </pc:sldMkLst>
        <pc:spChg chg="mod">
          <ac:chgData name="Ferguson, Lee" userId="9d1fb0ab-5f3d-4f85-ac2c-07b5678237b0" providerId="ADAL" clId="{167F1C3D-2F58-B548-B81E-2D8BFE612150}" dt="2022-01-25T15:54:58.501" v="4811" actId="2710"/>
          <ac:spMkLst>
            <pc:docMk/>
            <pc:sldMk cId="981568832" sldId="459"/>
            <ac:spMk id="5" creationId="{6AAFBCD3-4E73-FB4F-9983-432B38BDDD55}"/>
          </ac:spMkLst>
        </pc:spChg>
        <pc:picChg chg="add del mod">
          <ac:chgData name="Ferguson, Lee" userId="9d1fb0ab-5f3d-4f85-ac2c-07b5678237b0" providerId="ADAL" clId="{167F1C3D-2F58-B548-B81E-2D8BFE612150}" dt="2022-01-25T15:46:34.091" v="4443" actId="21"/>
          <ac:picMkLst>
            <pc:docMk/>
            <pc:sldMk cId="981568832" sldId="459"/>
            <ac:picMk id="3" creationId="{883C646B-489E-A449-8F29-210B1B51101F}"/>
          </ac:picMkLst>
        </pc:picChg>
        <pc:picChg chg="add del mod">
          <ac:chgData name="Ferguson, Lee" userId="9d1fb0ab-5f3d-4f85-ac2c-07b5678237b0" providerId="ADAL" clId="{167F1C3D-2F58-B548-B81E-2D8BFE612150}" dt="2022-01-25T15:54:19.398" v="4798" actId="478"/>
          <ac:picMkLst>
            <pc:docMk/>
            <pc:sldMk cId="981568832" sldId="459"/>
            <ac:picMk id="9" creationId="{5360B129-57F6-F144-A115-00C928DDEC38}"/>
          </ac:picMkLst>
        </pc:picChg>
        <pc:picChg chg="add mod">
          <ac:chgData name="Ferguson, Lee" userId="9d1fb0ab-5f3d-4f85-ac2c-07b5678237b0" providerId="ADAL" clId="{167F1C3D-2F58-B548-B81E-2D8BFE612150}" dt="2022-01-25T15:55:03.056" v="4812" actId="14100"/>
          <ac:picMkLst>
            <pc:docMk/>
            <pc:sldMk cId="981568832" sldId="459"/>
            <ac:picMk id="11" creationId="{A426096D-C03F-E34E-A451-0F73917F2B2F}"/>
          </ac:picMkLst>
        </pc:picChg>
      </pc:sldChg>
      <pc:sldChg chg="addSp delSp modSp add mod">
        <pc:chgData name="Ferguson, Lee" userId="9d1fb0ab-5f3d-4f85-ac2c-07b5678237b0" providerId="ADAL" clId="{167F1C3D-2F58-B548-B81E-2D8BFE612150}" dt="2022-01-25T17:32:11.934" v="6406" actId="20577"/>
        <pc:sldMkLst>
          <pc:docMk/>
          <pc:sldMk cId="2842356154" sldId="460"/>
        </pc:sldMkLst>
        <pc:spChg chg="mod">
          <ac:chgData name="Ferguson, Lee" userId="9d1fb0ab-5f3d-4f85-ac2c-07b5678237b0" providerId="ADAL" clId="{167F1C3D-2F58-B548-B81E-2D8BFE612150}" dt="2022-01-25T17:32:11.934" v="6406" actId="20577"/>
          <ac:spMkLst>
            <pc:docMk/>
            <pc:sldMk cId="2842356154" sldId="460"/>
            <ac:spMk id="5" creationId="{6AAFBCD3-4E73-FB4F-9983-432B38BDDD55}"/>
          </ac:spMkLst>
        </pc:spChg>
        <pc:picChg chg="add mod modCrop">
          <ac:chgData name="Ferguson, Lee" userId="9d1fb0ab-5f3d-4f85-ac2c-07b5678237b0" providerId="ADAL" clId="{167F1C3D-2F58-B548-B81E-2D8BFE612150}" dt="2022-01-25T16:02:27.913" v="4981" actId="1076"/>
          <ac:picMkLst>
            <pc:docMk/>
            <pc:sldMk cId="2842356154" sldId="460"/>
            <ac:picMk id="3" creationId="{85D7195A-CE66-1E4B-ABB4-5E6985EB1268}"/>
          </ac:picMkLst>
        </pc:picChg>
        <pc:picChg chg="mod">
          <ac:chgData name="Ferguson, Lee" userId="9d1fb0ab-5f3d-4f85-ac2c-07b5678237b0" providerId="ADAL" clId="{167F1C3D-2F58-B548-B81E-2D8BFE612150}" dt="2022-01-25T16:02:24.892" v="4980" actId="1076"/>
          <ac:picMkLst>
            <pc:docMk/>
            <pc:sldMk cId="2842356154" sldId="460"/>
            <ac:picMk id="9" creationId="{5360B129-57F6-F144-A115-00C928DDEC38}"/>
          </ac:picMkLst>
        </pc:picChg>
        <pc:picChg chg="del">
          <ac:chgData name="Ferguson, Lee" userId="9d1fb0ab-5f3d-4f85-ac2c-07b5678237b0" providerId="ADAL" clId="{167F1C3D-2F58-B548-B81E-2D8BFE612150}" dt="2022-01-25T15:55:11.393" v="4814" actId="478"/>
          <ac:picMkLst>
            <pc:docMk/>
            <pc:sldMk cId="2842356154" sldId="460"/>
            <ac:picMk id="11" creationId="{A426096D-C03F-E34E-A451-0F73917F2B2F}"/>
          </ac:picMkLst>
        </pc:picChg>
      </pc:sldChg>
      <pc:sldChg chg="modSp add mod">
        <pc:chgData name="Ferguson, Lee" userId="9d1fb0ab-5f3d-4f85-ac2c-07b5678237b0" providerId="ADAL" clId="{167F1C3D-2F58-B548-B81E-2D8BFE612150}" dt="2022-01-25T16:54:03.792" v="5914" actId="20577"/>
        <pc:sldMkLst>
          <pc:docMk/>
          <pc:sldMk cId="415964258" sldId="461"/>
        </pc:sldMkLst>
        <pc:spChg chg="mod">
          <ac:chgData name="Ferguson, Lee" userId="9d1fb0ab-5f3d-4f85-ac2c-07b5678237b0" providerId="ADAL" clId="{167F1C3D-2F58-B548-B81E-2D8BFE612150}" dt="2022-01-25T16:54:03.792" v="5914" actId="20577"/>
          <ac:spMkLst>
            <pc:docMk/>
            <pc:sldMk cId="415964258" sldId="461"/>
            <ac:spMk id="5" creationId="{6AAFBCD3-4E73-FB4F-9983-432B38BDDD55}"/>
          </ac:spMkLst>
        </pc:spChg>
      </pc:sldChg>
      <pc:sldChg chg="modSp add mod">
        <pc:chgData name="Ferguson, Lee" userId="9d1fb0ab-5f3d-4f85-ac2c-07b5678237b0" providerId="ADAL" clId="{167F1C3D-2F58-B548-B81E-2D8BFE612150}" dt="2022-01-25T17:36:54.208" v="6527" actId="1076"/>
        <pc:sldMkLst>
          <pc:docMk/>
          <pc:sldMk cId="1169373509" sldId="462"/>
        </pc:sldMkLst>
        <pc:picChg chg="mod modCrop">
          <ac:chgData name="Ferguson, Lee" userId="9d1fb0ab-5f3d-4f85-ac2c-07b5678237b0" providerId="ADAL" clId="{167F1C3D-2F58-B548-B81E-2D8BFE612150}" dt="2022-01-25T17:36:54.208" v="6527" actId="1076"/>
          <ac:picMkLst>
            <pc:docMk/>
            <pc:sldMk cId="1169373509" sldId="462"/>
            <ac:picMk id="8" creationId="{A02D69D6-588A-6142-92CD-B37DB73B191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195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E9D6A6C-BCA7-DA40-B4C6-3D846D9E0335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547BD7A-3425-4141-AE61-34BCDC90F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0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0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77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15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42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19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44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9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0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2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84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11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35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43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98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72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31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00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32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45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some of you are already well-versed in, but may be new to others.  Even those who have worked with our office of a while will hopefully learn new things.  Goal at the end of this presentation is to have answered all the most common questions we get.  If you have a question, please hold it till the end of the presentation.  I’ll be happy to answer it then.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93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05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36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791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065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77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13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467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8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 small team: myself, director and Amber Dean, Marketing and </a:t>
            </a:r>
            <a:r>
              <a:rPr lang="en-US" dirty="0" err="1"/>
              <a:t>Communciations</a:t>
            </a:r>
            <a:r>
              <a:rPr lang="en-US" dirty="0"/>
              <a:t>, Coordinator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57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45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word about Sally’s team: a much larger team, with writers, graphic designers, digital and web specialists. We work with them and they work with us, help each other 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92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go through each of these categories in depth, so that you know where to find, how to use, and who to contact if you need service in any </a:t>
            </a:r>
            <a:r>
              <a:rPr lang="en-US"/>
              <a:t>of these areas.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08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7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BD7A-3425-4141-AE61-34BCDC90F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0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7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5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4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6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91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2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71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4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98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4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9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4024100-BAA2-4347-8333-7D45FCF608A4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4B61ED3-2A2A-134E-92C8-60A6B4D7A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7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hyperlink" Target="mailto:adean21@utshc.edu" TargetMode="External"/><Relationship Id="rId4" Type="http://schemas.openxmlformats.org/officeDocument/2006/relationships/hyperlink" Target="mailto:lfergu12@uthsc.ed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hyperlink" Target="https://listserv.uthsc.edu/mailman/listinfo/researcher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hyperlink" Target="mailto:lfergu12@uthsc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hyperlink" Target="https://rainmaker.uthsc.edu/about/submit-a-story-idea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hyperlink" Target="mailto:brand@uthsc.ed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hyperlink" Target="mailto:researchers@listserv.uthsc.ed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adean21@uthsc.edu" TargetMode="External"/><Relationship Id="rId3" Type="http://schemas.openxmlformats.org/officeDocument/2006/relationships/image" Target="../media/image4.jpg"/><Relationship Id="rId7" Type="http://schemas.openxmlformats.org/officeDocument/2006/relationships/hyperlink" Target="mailto:lfergu12@uthsc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A9CA9-E941-DC48-9D0B-55C1E14A8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4801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WEBSITE: subpages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Updates, revisions, suggestions?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Ferguson: 448-2494 |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lfergu12@uthsc.edu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 Dean: 448-3287 |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adean21@utshc.edu</a:t>
            </a: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actual URLs  |  Send screenshots with markups  |   Long lists: send in one MS Word doc</a:t>
            </a:r>
          </a:p>
          <a:p>
            <a:pPr lvl="1">
              <a:spcAft>
                <a:spcPts val="600"/>
              </a:spcAft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submit     we make edits     we submit for publication      main M&amp;C publishes     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notify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9CA921DD-896C-3A4B-A025-2218AE383957}"/>
              </a:ext>
            </a:extLst>
          </p:cNvPr>
          <p:cNvSpPr/>
          <p:nvPr/>
        </p:nvSpPr>
        <p:spPr>
          <a:xfrm>
            <a:off x="2447184" y="5292340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6CB6816-D7C1-2E4B-A0C6-7F61F566EC5C}"/>
              </a:ext>
            </a:extLst>
          </p:cNvPr>
          <p:cNvSpPr/>
          <p:nvPr/>
        </p:nvSpPr>
        <p:spPr>
          <a:xfrm>
            <a:off x="4418583" y="5302993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2556E41-A29A-C64E-8577-60FBF7E47F95}"/>
              </a:ext>
            </a:extLst>
          </p:cNvPr>
          <p:cNvSpPr/>
          <p:nvPr/>
        </p:nvSpPr>
        <p:spPr>
          <a:xfrm>
            <a:off x="7541409" y="5302993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CA1A3F45-D3CE-AC4A-9AEA-3E3C4F4F3F38}"/>
              </a:ext>
            </a:extLst>
          </p:cNvPr>
          <p:cNvSpPr/>
          <p:nvPr/>
        </p:nvSpPr>
        <p:spPr>
          <a:xfrm>
            <a:off x="10331060" y="5302993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8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81256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Research Rainmaker</a:t>
            </a:r>
          </a:p>
          <a:p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Research Blog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Formerly a print 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features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BD7511-CCD9-3045-8405-5418568B3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3" t="4134"/>
          <a:stretch/>
        </p:blipFill>
        <p:spPr>
          <a:xfrm>
            <a:off x="6631271" y="1164886"/>
            <a:ext cx="4314897" cy="56931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2370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8125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Research Rainmaker</a:t>
            </a:r>
          </a:p>
          <a:p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Library: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Informational videos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OR offices/entities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 min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2D69D6-588A-6142-92CD-B37DB73B1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794"/>
          <a:stretch/>
        </p:blipFill>
        <p:spPr>
          <a:xfrm>
            <a:off x="5112913" y="2332057"/>
            <a:ext cx="7079087" cy="44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7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81256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Research Rainmaker</a:t>
            </a:r>
          </a:p>
          <a:p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 Expert 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research-related question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Answered by UTHSC expert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contact you once your message is received 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5DCF05-3E62-174C-BD6F-D131062C8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318" y="1828800"/>
            <a:ext cx="602837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0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812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Research Rainmaker</a:t>
            </a: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BAD94EB-DE20-E94B-A5B8-7238383DE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66" y="2813908"/>
            <a:ext cx="11620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5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8125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Research Rainmaker</a:t>
            </a:r>
          </a:p>
          <a:p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 Stories 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6C1D6E-0B3C-F843-8579-1AE599329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440" y="1806742"/>
            <a:ext cx="6783682" cy="497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0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8125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Research Rainmaker</a:t>
            </a:r>
          </a:p>
          <a:p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a Story Idea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A22B8B-2546-0D4C-AAD1-4EF29C1BB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532" y="1685188"/>
            <a:ext cx="5359113" cy="53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0799167" cy="4301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Social Media</a:t>
            </a:r>
          </a:p>
          <a:p>
            <a:endParaRPr lang="en-US" sz="2000" b="1" dirty="0">
              <a:solidFill>
                <a:srgbClr val="0A61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different channels with different emphasis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 – everything &amp; the kitchen sink. TAG US!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UTHSCResearch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– professional networking, tailored to highlight individual researchers we can tag. TAG US!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UTHSCOfficeofResearch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- The least amount of interaction, the least number of posts. 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UTHSCOfficeofResearch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83339-540C-5E42-BFF0-40D7BC65E0AB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</p:spTree>
    <p:extLst>
      <p:ext uri="{BB962C8B-B14F-4D97-AF65-F5344CB8AC3E}">
        <p14:creationId xmlns:p14="http://schemas.microsoft.com/office/powerpoint/2010/main" val="3527221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12495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INTERNAL and EXTERNAL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Internal: news, stories, updates, notifications, messages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External: press releases and media relations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76717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A9CA9-E941-DC48-9D0B-55C1E14A8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D0C49A-8C19-3049-A924-57F02F202E4E}"/>
              </a:ext>
            </a:extLst>
          </p:cNvPr>
          <p:cNvSpPr txBox="1"/>
          <p:nvPr/>
        </p:nvSpPr>
        <p:spPr>
          <a:xfrm>
            <a:off x="620110" y="4114102"/>
            <a:ext cx="11130456" cy="177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Research Marketing And Communications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Ferguson, Director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5C5F3-A4A8-F34B-98B0-5957C5D52FE5}"/>
              </a:ext>
            </a:extLst>
          </p:cNvPr>
          <p:cNvSpPr/>
          <p:nvPr/>
        </p:nvSpPr>
        <p:spPr>
          <a:xfrm>
            <a:off x="4483100" y="1257300"/>
            <a:ext cx="3213100" cy="2171700"/>
          </a:xfrm>
          <a:prstGeom prst="rect">
            <a:avLst/>
          </a:prstGeom>
          <a:gradFill flip="none" rotWithShape="1">
            <a:gsLst>
              <a:gs pos="0">
                <a:srgbClr val="595959"/>
              </a:gs>
              <a:gs pos="88000">
                <a:srgbClr val="51515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BCCB4F1-B4EE-094B-964D-F78550A13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737" y="1749425"/>
            <a:ext cx="3982525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7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750217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Channels: Internal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LISTSERV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communications from the VCR and OR departments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guidelines and policies affecting all faculty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 and workshops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News/Updates about research resources and services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Ops from 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sign up?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listserv.uthsc.edu/mailman/listinfo/researchers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83339-540C-5E42-BFF0-40D7BC65E0AB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D8E4D3-310A-6C40-B094-B651BA6B5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414" y="1716544"/>
            <a:ext cx="4580586" cy="506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8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620141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Channels: Internal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LISTSERV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**NEW** 5 QUICK THINGS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Concise, weekly 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Cuts down on multiple messages per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message you’d like posted? 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Ferguson 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901-448-2494 or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lfergu12@uthsc.edu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83339-540C-5E42-BFF0-40D7BC65E0AB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2F90D72-9EEF-A84A-8475-C2EEDD24D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166" y="1362299"/>
            <a:ext cx="4608018" cy="542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13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5376941" cy="412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Channels: Internal 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DIGEST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 you’d like advertised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either submit to us, or directly to 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upcoming events or notices with a deadline, we usually post 3 times a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can’t send things on listserv, we’ll put them here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office of Research events also go here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listserv announcements also go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835A5-6701-D742-95F8-273A49C9F4A9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7EC686-5717-434B-944E-E0A928F86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379" y="1875033"/>
            <a:ext cx="5789621" cy="49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1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EXTERNAL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releases and media relations . . . . . 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E56-C4A6-0244-AD64-0659AFEE2253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22921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PRESS &amp; MEDIA RELATIONS</a:t>
            </a:r>
          </a:p>
        </p:txBody>
      </p:sp>
    </p:spTree>
    <p:extLst>
      <p:ext uri="{BB962C8B-B14F-4D97-AF65-F5344CB8AC3E}">
        <p14:creationId xmlns:p14="http://schemas.microsoft.com/office/powerpoint/2010/main" val="2021154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110374"/>
            <a:ext cx="11263521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Press Releases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grants and other news at VCR discretion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Workflow/timeframe: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passes through many levels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week minimum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leadtime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ex: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 send NOA with abstract     we write 1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draft based on abstract     we send to PI for revisions/recs/quotes      PI returns to us with revisions/edits     we revise, ask any questions, return to PI for approval     send PI-approved draft to their Dean for review     we send Dean-approved draft to VCR     VCR approved draft is sent to Peggy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Reisser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main M&amp;C office for release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57787-91C6-5C40-B059-89CE7FD5A317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&amp; MEDIA RELATIONS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617283E-1D74-0445-8D54-AAFA292C2ECE}"/>
              </a:ext>
            </a:extLst>
          </p:cNvPr>
          <p:cNvSpPr/>
          <p:nvPr/>
        </p:nvSpPr>
        <p:spPr>
          <a:xfrm>
            <a:off x="4446377" y="5015478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FDA916A1-8EB2-884F-AE74-4E647A580BEE}"/>
              </a:ext>
            </a:extLst>
          </p:cNvPr>
          <p:cNvSpPr/>
          <p:nvPr/>
        </p:nvSpPr>
        <p:spPr>
          <a:xfrm>
            <a:off x="8727523" y="5034131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A026451-A8AB-FF4A-913F-4A7234B09CF4}"/>
              </a:ext>
            </a:extLst>
          </p:cNvPr>
          <p:cNvSpPr/>
          <p:nvPr/>
        </p:nvSpPr>
        <p:spPr>
          <a:xfrm>
            <a:off x="3602687" y="5336303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CECE019-B215-3049-A040-4361EB162C6A}"/>
              </a:ext>
            </a:extLst>
          </p:cNvPr>
          <p:cNvSpPr/>
          <p:nvPr/>
        </p:nvSpPr>
        <p:spPr>
          <a:xfrm>
            <a:off x="7899684" y="5349182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AD3ECCB-53F4-F144-9375-1BFD459E26BF}"/>
              </a:ext>
            </a:extLst>
          </p:cNvPr>
          <p:cNvSpPr/>
          <p:nvPr/>
        </p:nvSpPr>
        <p:spPr>
          <a:xfrm>
            <a:off x="3832328" y="5637507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31B6433-7333-F948-B8E0-FC04154785CD}"/>
              </a:ext>
            </a:extLst>
          </p:cNvPr>
          <p:cNvSpPr/>
          <p:nvPr/>
        </p:nvSpPr>
        <p:spPr>
          <a:xfrm>
            <a:off x="9460396" y="5654359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FE41571-B2E4-5842-B341-D2242392D3F0}"/>
              </a:ext>
            </a:extLst>
          </p:cNvPr>
          <p:cNvSpPr/>
          <p:nvPr/>
        </p:nvSpPr>
        <p:spPr>
          <a:xfrm>
            <a:off x="3703444" y="5958107"/>
            <a:ext cx="232010" cy="241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86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485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Press Releases</a:t>
            </a: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practices, from marketer to researcher: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easy, everyday language.  Press releases target a non-scientific audience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 professional headshot (required by main M&amp;C for publication)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us know about co-investigators and other entities we should mention or get clearance from (most people are good about this)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open to questions and a bit of back &amp; forth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57787-91C6-5C40-B059-89CE7FD5A317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&amp; MEDIA RELATIONS</a:t>
            </a:r>
          </a:p>
        </p:txBody>
      </p:sp>
    </p:spTree>
    <p:extLst>
      <p:ext uri="{BB962C8B-B14F-4D97-AF65-F5344CB8AC3E}">
        <p14:creationId xmlns:p14="http://schemas.microsoft.com/office/powerpoint/2010/main" val="62462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Media Relations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Policy/Procedure: </a:t>
            </a:r>
            <a:r>
              <a:rPr lang="en-US" sz="24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uthsc.edu</a:t>
            </a:r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/communications/media-relations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contacted directly by the media, you must consult with M&amp;C prior to providing any response (telephone, email, or in-person)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M&amp;C representative must be present at all interviews with press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work with the main M&amp;C team.  We are one of several satellite M&amp;C teams on campus.  We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notifiy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 M&amp;C of all interviews and invite them to participate.  They often simply defer to us.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to remember when giving an interview:</a:t>
            </a:r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us as “UTHSC” not “UT”</a:t>
            </a:r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 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anything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say will be printed</a:t>
            </a:r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representing the university – speak appropriately, never negatively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AE83-EE0C-5B42-8F7F-93B5165745A5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&amp; MEDIA RELATIONS</a:t>
            </a:r>
          </a:p>
        </p:txBody>
      </p:sp>
    </p:spTree>
    <p:extLst>
      <p:ext uri="{BB962C8B-B14F-4D97-AF65-F5344CB8AC3E}">
        <p14:creationId xmlns:p14="http://schemas.microsoft.com/office/powerpoint/2010/main" val="2759590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409235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Marketing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Office of Research units, cores, and multidisciplinary research institutes and consortia; special events hosted by OR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Develop, create, and distribute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content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support of the UTHSC research message and to promote research achievement. </a:t>
            </a:r>
          </a:p>
          <a:p>
            <a:pPr lvl="3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digital &amp; physical content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C0D291-118C-1F40-9A05-8A5DFF52A488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0A13671-6490-B546-8A63-85781F24C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647" y="3846809"/>
            <a:ext cx="2026047" cy="2631618"/>
          </a:xfrm>
          <a:prstGeom prst="rect">
            <a:avLst/>
          </a:prstGeom>
        </p:spPr>
      </p:pic>
      <p:pic>
        <p:nvPicPr>
          <p:cNvPr id="16" name="Picture 15" descr="Chart, diagram, sunburst chart&#10;&#10;Description automatically generated">
            <a:extLst>
              <a:ext uri="{FF2B5EF4-FFF2-40B4-BE49-F238E27FC236}">
                <a16:creationId xmlns:a16="http://schemas.microsoft.com/office/drawing/2014/main" id="{7236397B-7BAA-4E42-BC86-245B0579BE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36" r="-1"/>
          <a:stretch/>
        </p:blipFill>
        <p:spPr>
          <a:xfrm>
            <a:off x="3613983" y="4215494"/>
            <a:ext cx="3137234" cy="2407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A picture containing text, person, indoor, working&#10;&#10;Description automatically generated">
            <a:extLst>
              <a:ext uri="{FF2B5EF4-FFF2-40B4-BE49-F238E27FC236}">
                <a16:creationId xmlns:a16="http://schemas.microsoft.com/office/drawing/2014/main" id="{EADA7432-FFB3-EC46-8026-340529719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5190" y="3429000"/>
            <a:ext cx="2152494" cy="27847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2770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2016467" y="1978588"/>
            <a:ext cx="783154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LEARNING OBJECTIVES</a:t>
            </a:r>
          </a:p>
          <a:p>
            <a:pPr marL="342900" indent="-3429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Educate the research community on OR C&amp;M specialized services and how to find them</a:t>
            </a:r>
          </a:p>
          <a:p>
            <a:pPr algn="ctr">
              <a:spcAft>
                <a:spcPts val="1200"/>
              </a:spcAft>
            </a:pPr>
            <a:endParaRPr lang="en-US" sz="2800" dirty="0"/>
          </a:p>
          <a:p>
            <a:pPr marL="342900" indent="-34290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some of the most common questions we get from researchers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67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491352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Content Creation</a:t>
            </a:r>
          </a:p>
          <a:p>
            <a:r>
              <a:rPr lang="en-US" sz="24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Institutes, Cores, Offices, etc.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provide the written copy, we’ll make it look good!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Brochures, booklets, flyers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Printed materials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week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leadtime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CANNOT revise documents originally created by main M&amp;C!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C0D291-118C-1F40-9A05-8A5DFF52A488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B7C0646A-A2F5-754D-82B2-F12693E75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2739" y="1079611"/>
            <a:ext cx="4266298" cy="5570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3921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973673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263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Monthly / Annual / Special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Topics in Research – usually the 3</a:t>
            </a:r>
            <a:r>
              <a:rPr lang="en-US" sz="2400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Tuesday of every 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HSE Grand Rounds – usually the 2</a:t>
            </a:r>
            <a:r>
              <a:rPr lang="en-US" sz="2400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Tuesday of every 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Distinguished Lecture Series – 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again fall 2023!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- TBD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Resource Fair - TBD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14AF12-2309-0C48-A469-42B2AC36A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616" y="4136939"/>
            <a:ext cx="2154067" cy="212378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11378D8-DC6B-4A41-BA2C-18961F7E1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78" r="3952"/>
          <a:stretch/>
        </p:blipFill>
        <p:spPr>
          <a:xfrm>
            <a:off x="4115163" y="4159389"/>
            <a:ext cx="2568519" cy="2125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DF970D6B-2183-4B43-884F-DFD00ABE5F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80"/>
          <a:stretch/>
        </p:blipFill>
        <p:spPr>
          <a:xfrm>
            <a:off x="7128162" y="4135924"/>
            <a:ext cx="2827920" cy="21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55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2116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 to Find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 calendar</a:t>
            </a:r>
          </a:p>
          <a:p>
            <a:pPr lvl="1"/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calendar.uthsc.edu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submit calendar events: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426096D-C03F-E34E-A451-0F73917F2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299" y="1904251"/>
            <a:ext cx="7296356" cy="48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68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438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 to Find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embed OR events from the UTHSC calendar to our homepage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you’d like your event shown on the OR homepage, TAG US when submitting your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pages for each monthly event can be found by clicking “View all OR Events”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pages include recordings and/or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slidedecks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presentations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360B129-57F6-F144-A115-00C928DDEC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8" r="21772" b="7715"/>
          <a:stretch/>
        </p:blipFill>
        <p:spPr>
          <a:xfrm>
            <a:off x="790721" y="3750649"/>
            <a:ext cx="5304088" cy="3014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5D7195A-CE66-1E4B-ABB4-5E6985EB12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02" r="3228"/>
          <a:stretch/>
        </p:blipFill>
        <p:spPr>
          <a:xfrm>
            <a:off x="6975461" y="3608323"/>
            <a:ext cx="4335887" cy="3299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2356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COMMONLY ASKED QUESTIONS</a:t>
            </a:r>
          </a:p>
        </p:txBody>
      </p:sp>
    </p:spTree>
    <p:extLst>
      <p:ext uri="{BB962C8B-B14F-4D97-AF65-F5344CB8AC3E}">
        <p14:creationId xmlns:p14="http://schemas.microsoft.com/office/powerpoint/2010/main" val="3355335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6549" y="1313948"/>
            <a:ext cx="11259849" cy="544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story/news/award/accolade I’d like written about/highlighted. What should I do?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Lee and Amber or use the Rainmaker “Submit a Story Idea: 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rainmaker.uthsc.edu/about/submit-a-story-idea</a:t>
            </a:r>
            <a:endParaRPr lang="en-US" b="1" dirty="0">
              <a:solidFill>
                <a:srgbClr val="0A614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We’ll contact you to discuss best way to get your news out (press release, blog post, social media)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help me advertise an event?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depends on the event.  Call or email us about it and we’ll help you determine the best way to get the word out.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always help via Daily Digest and social media – the Listserv is at our discretion. 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also submit to the Campus Calendar: </a:t>
            </a:r>
            <a:r>
              <a:rPr lang="en-US" b="1" dirty="0" err="1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calendar.uthsc.edu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it’s research related – please remember to tag us in the FILTERS section (OFFICE OF RESEARCH) so that it will show up in the events section on the OR homepage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ASKED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5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538771"/>
            <a:ext cx="6069661" cy="3780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letterhead / I need a logo.  Can you make this?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Only the main M&amp;C office creates letterhead.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</a:t>
            </a:r>
            <a:r>
              <a:rPr lang="en-US" b="1" dirty="0" err="1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uthc.edu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/brand/logos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UTHSC logos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If you are using any UTHSC logo that has black text, YOU ARE USING AN OLD, INCORRECT LOGO!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brand@uthsc.edu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you need an updated logo for your center, institute, 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ASKED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pic>
        <p:nvPicPr>
          <p:cNvPr id="3" name="Picture 2" descr="Website&#10;&#10;Description automatically generated">
            <a:extLst>
              <a:ext uri="{FF2B5EF4-FFF2-40B4-BE49-F238E27FC236}">
                <a16:creationId xmlns:a16="http://schemas.microsoft.com/office/drawing/2014/main" id="{64FE9E0D-EAC8-E841-A963-533A99F0F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137" y="2301766"/>
            <a:ext cx="5600863" cy="45562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4274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305311"/>
            <a:ext cx="11619123" cy="419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I submit my own message to your Listserv?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Absolutely! Submit the message to 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researchers@listserv.uthsc.edu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approval.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to advertise to recruit subjects for a trial.  Can you help?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office does not generally work with investigators on clinical trials to help them recruit.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TN-CTSI is an excellent resource: </a:t>
            </a:r>
            <a:r>
              <a:rPr lang="en-US" b="1" dirty="0" err="1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tnctsi.uthsc.edu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/consultation-and-services/recruitment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IRB protocols followed: </a:t>
            </a:r>
            <a:r>
              <a:rPr lang="en-US" b="1" dirty="0" err="1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uthsc.edu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/research/compliance/</a:t>
            </a:r>
            <a:r>
              <a:rPr lang="en-US" b="1" dirty="0" err="1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irb</a:t>
            </a:r>
            <a:r>
              <a:rPr lang="en-US" b="1" dirty="0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/researchers/standard-operating-</a:t>
            </a:r>
            <a:r>
              <a:rPr lang="en-US" b="1" dirty="0" err="1">
                <a:solidFill>
                  <a:srgbClr val="0A614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procedures.php</a:t>
            </a:r>
            <a:endParaRPr lang="en-US" b="1" dirty="0">
              <a:solidFill>
                <a:srgbClr val="0A614E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publicity spots on any clinical trial by our office to ensure the university is correctly identified.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COMMONLY ASKED QUESTIONS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final word: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working to improve audience reach, increase messaging awareness, and ease discovery of information and news.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Continually developing the Research Rainmaker blog, updating the Office of Research website, and developing the Office of Research’s social media. </a:t>
            </a: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 ARE ALWAYS OPEN TO SUGGESTIONS FOR IMPROVEMENT!</a:t>
            </a:r>
          </a:p>
          <a:p>
            <a:pPr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85C7D1-B76D-344E-A501-9C04AB9E2384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 &amp; WHAT WE DO</a:t>
            </a:r>
          </a:p>
        </p:txBody>
      </p:sp>
    </p:spTree>
    <p:extLst>
      <p:ext uri="{BB962C8B-B14F-4D97-AF65-F5344CB8AC3E}">
        <p14:creationId xmlns:p14="http://schemas.microsoft.com/office/powerpoint/2010/main" val="44839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4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3689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Marketing &amp; Communications, Office of Research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created in 2016 by the Vice Chancellor for Research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2BF22-94D9-044D-998E-46F1A25ACB2F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 &amp; WHAT WE DO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D0670A-83F7-A649-BEB2-B47A581B2ADB}"/>
              </a:ext>
            </a:extLst>
          </p:cNvPr>
          <p:cNvSpPr/>
          <p:nvPr/>
        </p:nvSpPr>
        <p:spPr>
          <a:xfrm>
            <a:off x="1263359" y="4752630"/>
            <a:ext cx="1554480" cy="155433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946" b="-26478"/>
            </a:stretch>
          </a:blip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E1EA65-F3D9-C547-8F2E-7723650C562C}"/>
              </a:ext>
            </a:extLst>
          </p:cNvPr>
          <p:cNvSpPr/>
          <p:nvPr/>
        </p:nvSpPr>
        <p:spPr>
          <a:xfrm>
            <a:off x="6602575" y="4679945"/>
            <a:ext cx="1554480" cy="1554338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86" t="-3000" r="286" b="-15000"/>
            </a:stretch>
          </a:blip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B15855-60DC-0E48-8B55-D3D5BD5657AB}"/>
              </a:ext>
            </a:extLst>
          </p:cNvPr>
          <p:cNvSpPr txBox="1"/>
          <p:nvPr/>
        </p:nvSpPr>
        <p:spPr>
          <a:xfrm>
            <a:off x="2964989" y="4849297"/>
            <a:ext cx="24817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Ferguson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lfergu12@uthsc.edu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06994-F1C9-B444-80F1-005C80BFFDAC}"/>
              </a:ext>
            </a:extLst>
          </p:cNvPr>
          <p:cNvSpPr txBox="1"/>
          <p:nvPr/>
        </p:nvSpPr>
        <p:spPr>
          <a:xfrm>
            <a:off x="8304205" y="4813761"/>
            <a:ext cx="2624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Amber Dean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adean21@uthsc.edu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532599-97CB-BB43-8E6C-8F530E6BC691}"/>
              </a:ext>
            </a:extLst>
          </p:cNvPr>
          <p:cNvSpPr/>
          <p:nvPr/>
        </p:nvSpPr>
        <p:spPr>
          <a:xfrm>
            <a:off x="572876" y="3196055"/>
            <a:ext cx="9507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goals and mission of the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Office of Research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fostering excitement for creativity, innovation, and scholarship</a:t>
            </a:r>
          </a:p>
        </p:txBody>
      </p:sp>
    </p:spTree>
    <p:extLst>
      <p:ext uri="{BB962C8B-B14F-4D97-AF65-F5344CB8AC3E}">
        <p14:creationId xmlns:p14="http://schemas.microsoft.com/office/powerpoint/2010/main" val="1850248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8760F1-7420-8D4B-9E1E-03990AD6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FF0FC2-9028-8F4E-9CB1-F821D496523F}"/>
              </a:ext>
            </a:extLst>
          </p:cNvPr>
          <p:cNvSpPr txBox="1"/>
          <p:nvPr/>
        </p:nvSpPr>
        <p:spPr>
          <a:xfrm>
            <a:off x="1493520" y="2056269"/>
            <a:ext cx="9204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3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650935" y="1736229"/>
            <a:ext cx="106117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support the goals and mission of the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Office of Research?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valuable information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internally and externally about the UTHSC research enterprise</a:t>
            </a:r>
          </a:p>
          <a:p>
            <a:pPr marL="914400" lvl="1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rgbClr val="F59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awareness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OR initiatives, services, and resources </a:t>
            </a:r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conjunction with UTHSC’s main Marketing &amp; Communications office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several satellite M&amp;C teams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2BF22-94D9-044D-998E-46F1A25ACB2F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 &amp; WHAT WE DO</a:t>
            </a:r>
          </a:p>
        </p:txBody>
      </p:sp>
    </p:spTree>
    <p:extLst>
      <p:ext uri="{BB962C8B-B14F-4D97-AF65-F5344CB8AC3E}">
        <p14:creationId xmlns:p14="http://schemas.microsoft.com/office/powerpoint/2010/main" val="259572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552312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we do</a:t>
            </a: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rgbClr val="F5933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 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(</a:t>
            </a:r>
            <a:r>
              <a:rPr lang="en-US" sz="20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uthsc.edu</a:t>
            </a:r>
            <a:r>
              <a:rPr lang="en-US" sz="2000" b="1" dirty="0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/research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 (</a:t>
            </a:r>
            <a:r>
              <a:rPr lang="en-US" sz="2000" b="1" dirty="0" err="1">
                <a:solidFill>
                  <a:srgbClr val="0A6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rainmaker.uthsc.edu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Internal: news, stories, updates, notifications, messages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External: press releases and media relations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BCF502-040F-CA44-964B-9E35A724C81D}"/>
              </a:ext>
            </a:extLst>
          </p:cNvPr>
          <p:cNvSpPr/>
          <p:nvPr/>
        </p:nvSpPr>
        <p:spPr>
          <a:xfrm>
            <a:off x="9029700" y="35473"/>
            <a:ext cx="2806699" cy="701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B26F1-47F5-494C-8E66-06C164FE8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59BD4-E828-5C42-8E1B-FA4D8DD6C1B1}"/>
              </a:ext>
            </a:extLst>
          </p:cNvPr>
          <p:cNvSpPr txBox="1"/>
          <p:nvPr/>
        </p:nvSpPr>
        <p:spPr>
          <a:xfrm>
            <a:off x="484666" y="170592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ARE &amp; WHAT WE DO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94DB2-94B1-0446-9B9A-00582AEAA703}"/>
              </a:ext>
            </a:extLst>
          </p:cNvPr>
          <p:cNvSpPr txBox="1"/>
          <p:nvPr/>
        </p:nvSpPr>
        <p:spPr>
          <a:xfrm>
            <a:off x="6090983" y="2246969"/>
            <a:ext cx="5478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 (physical &amp; digital)           Promotion (achievements, offices, events)</a:t>
            </a:r>
          </a:p>
          <a:p>
            <a:pPr lvl="1">
              <a:spcAft>
                <a:spcPts val="1200"/>
              </a:spcAft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Monthly, annual, special</a:t>
            </a:r>
          </a:p>
        </p:txBody>
      </p:sp>
    </p:spTree>
    <p:extLst>
      <p:ext uri="{BB962C8B-B14F-4D97-AF65-F5344CB8AC3E}">
        <p14:creationId xmlns:p14="http://schemas.microsoft.com/office/powerpoint/2010/main" val="361314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86C75-4D02-E448-8969-70CACCAF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22A5-69B2-7A49-A7F1-A1ED31AB426D}"/>
              </a:ext>
            </a:extLst>
          </p:cNvPr>
          <p:cNvSpPr txBox="1"/>
          <p:nvPr/>
        </p:nvSpPr>
        <p:spPr>
          <a:xfrm>
            <a:off x="1493520" y="3013501"/>
            <a:ext cx="920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ONLINE PRESENCE</a:t>
            </a:r>
          </a:p>
        </p:txBody>
      </p:sp>
    </p:spTree>
    <p:extLst>
      <p:ext uri="{BB962C8B-B14F-4D97-AF65-F5344CB8AC3E}">
        <p14:creationId xmlns:p14="http://schemas.microsoft.com/office/powerpoint/2010/main" val="363071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8" y="1226285"/>
            <a:ext cx="717324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WEBSITE: </a:t>
            </a:r>
            <a:r>
              <a:rPr lang="en-US" sz="3200" b="1" dirty="0" err="1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uthsc.edu</a:t>
            </a: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/research</a:t>
            </a:r>
          </a:p>
          <a:p>
            <a:pPr lvl="2"/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time to look around the homepage!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docs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blog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to listserv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events calendar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News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CONTINUAL WORK IN PROGRESS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7AE4A-D480-2640-973B-A1DC84206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793" y="2238233"/>
            <a:ext cx="5977474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8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D08F8A-4662-9B4C-BE51-0AF8873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AFBCD3-4E73-FB4F-9983-432B38BDDD55}"/>
              </a:ext>
            </a:extLst>
          </p:cNvPr>
          <p:cNvSpPr txBox="1"/>
          <p:nvPr/>
        </p:nvSpPr>
        <p:spPr>
          <a:xfrm>
            <a:off x="572877" y="1226285"/>
            <a:ext cx="11038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rgbClr val="F5933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WEBSITE: subpages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0D535-3668-344C-82AB-45DB85B9F238}"/>
              </a:ext>
            </a:extLst>
          </p:cNvPr>
          <p:cNvSpPr txBox="1"/>
          <p:nvPr/>
        </p:nvSpPr>
        <p:spPr>
          <a:xfrm>
            <a:off x="572877" y="247079"/>
            <a:ext cx="7923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PRESENCE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1A4FF-FA31-3844-B17E-68EA194C929E}"/>
              </a:ext>
            </a:extLst>
          </p:cNvPr>
          <p:cNvSpPr/>
          <p:nvPr/>
        </p:nvSpPr>
        <p:spPr>
          <a:xfrm>
            <a:off x="9448800" y="101600"/>
            <a:ext cx="2604256" cy="7395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8E5A0-4D28-144A-BC86-2F7B95E9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99" y="269438"/>
            <a:ext cx="3174999" cy="306917"/>
          </a:xfrm>
          <a:prstGeom prst="rect">
            <a:avLst/>
          </a:prstGeom>
        </p:spPr>
      </p:pic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9943739-F243-564B-95A5-C2A756CA8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4634"/>
          <a:stretch/>
        </p:blipFill>
        <p:spPr>
          <a:xfrm>
            <a:off x="4110295" y="2067407"/>
            <a:ext cx="8081705" cy="47905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6C518F-F585-7C4A-A2B1-BA1DC0EC608D}"/>
              </a:ext>
            </a:extLst>
          </p:cNvPr>
          <p:cNvSpPr/>
          <p:nvPr/>
        </p:nvSpPr>
        <p:spPr>
          <a:xfrm>
            <a:off x="572877" y="2067407"/>
            <a:ext cx="30139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shown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subpages within each</a:t>
            </a:r>
          </a:p>
        </p:txBody>
      </p:sp>
    </p:spTree>
    <p:extLst>
      <p:ext uri="{BB962C8B-B14F-4D97-AF65-F5344CB8AC3E}">
        <p14:creationId xmlns:p14="http://schemas.microsoft.com/office/powerpoint/2010/main" val="1626495603"/>
      </p:ext>
    </p:extLst>
  </p:cSld>
  <p:clrMapOvr>
    <a:masterClrMapping/>
  </p:clrMapOvr>
</p:sld>
</file>

<file path=ppt/theme/theme1.xml><?xml version="1.0" encoding="utf-8"?>
<a:theme xmlns:a="http://schemas.openxmlformats.org/drawingml/2006/main" name="Firs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1866</Words>
  <Application>Microsoft Macintosh PowerPoint</Application>
  <PresentationFormat>Widescreen</PresentationFormat>
  <Paragraphs>313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Calibri</vt:lpstr>
      <vt:lpstr>Courier New</vt:lpstr>
      <vt:lpstr>Gill Sans MT</vt:lpstr>
      <vt:lpstr>Wingdings</vt:lpstr>
      <vt:lpstr>First Slide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Tennessee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Meyer</dc:creator>
  <cp:lastModifiedBy>Ferguson, Lee</cp:lastModifiedBy>
  <cp:revision>16</cp:revision>
  <cp:lastPrinted>2018-10-04T14:59:08Z</cp:lastPrinted>
  <dcterms:created xsi:type="dcterms:W3CDTF">2013-08-09T21:17:56Z</dcterms:created>
  <dcterms:modified xsi:type="dcterms:W3CDTF">2022-01-25T17:45:16Z</dcterms:modified>
</cp:coreProperties>
</file>