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54"/>
  </p:notesMasterIdLst>
  <p:sldIdLst>
    <p:sldId id="309" r:id="rId8"/>
    <p:sldId id="258" r:id="rId9"/>
    <p:sldId id="308" r:id="rId10"/>
    <p:sldId id="259" r:id="rId11"/>
    <p:sldId id="264" r:id="rId12"/>
    <p:sldId id="273" r:id="rId13"/>
    <p:sldId id="267" r:id="rId14"/>
    <p:sldId id="266" r:id="rId15"/>
    <p:sldId id="271" r:id="rId16"/>
    <p:sldId id="272" r:id="rId17"/>
    <p:sldId id="303" r:id="rId18"/>
    <p:sldId id="295" r:id="rId19"/>
    <p:sldId id="261" r:id="rId20"/>
    <p:sldId id="269" r:id="rId21"/>
    <p:sldId id="270" r:id="rId22"/>
    <p:sldId id="268" r:id="rId23"/>
    <p:sldId id="299" r:id="rId24"/>
    <p:sldId id="262" r:id="rId25"/>
    <p:sldId id="274" r:id="rId26"/>
    <p:sldId id="275" r:id="rId27"/>
    <p:sldId id="279" r:id="rId28"/>
    <p:sldId id="276" r:id="rId29"/>
    <p:sldId id="277" r:id="rId30"/>
    <p:sldId id="281" r:id="rId31"/>
    <p:sldId id="278" r:id="rId32"/>
    <p:sldId id="280" r:id="rId33"/>
    <p:sldId id="282" r:id="rId34"/>
    <p:sldId id="283" r:id="rId35"/>
    <p:sldId id="300" r:id="rId36"/>
    <p:sldId id="284" r:id="rId37"/>
    <p:sldId id="285" r:id="rId38"/>
    <p:sldId id="286" r:id="rId39"/>
    <p:sldId id="287" r:id="rId40"/>
    <p:sldId id="288" r:id="rId41"/>
    <p:sldId id="289" r:id="rId42"/>
    <p:sldId id="290" r:id="rId43"/>
    <p:sldId id="301" r:id="rId44"/>
    <p:sldId id="263" r:id="rId45"/>
    <p:sldId id="291" r:id="rId46"/>
    <p:sldId id="292" r:id="rId47"/>
    <p:sldId id="293" r:id="rId48"/>
    <p:sldId id="302" r:id="rId49"/>
    <p:sldId id="306" r:id="rId50"/>
    <p:sldId id="294" r:id="rId51"/>
    <p:sldId id="265" r:id="rId52"/>
    <p:sldId id="26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41F"/>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5"/>
    <p:restoredTop sz="77891"/>
  </p:normalViewPr>
  <p:slideViewPr>
    <p:cSldViewPr snapToGrid="0" snapToObjects="1">
      <p:cViewPr varScale="1">
        <p:scale>
          <a:sx n="98" d="100"/>
          <a:sy n="98" d="100"/>
        </p:scale>
        <p:origin x="17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C18CC-687B-4BFA-A483-7B1A9B7E5D3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F8499E9-C832-4D00-BD39-06A9F69CB4F6}">
      <dgm:prSet/>
      <dgm:spPr/>
      <dgm:t>
        <a:bodyPr/>
        <a:lstStyle/>
        <a:p>
          <a:r>
            <a:rPr lang="en-US" b="0"/>
            <a:t>Define a systematic review (SR)</a:t>
          </a:r>
          <a:endParaRPr lang="en-US"/>
        </a:p>
      </dgm:t>
    </dgm:pt>
    <dgm:pt modelId="{4F05A9A6-51A6-41E3-B75C-543CEA68AABB}" type="parTrans" cxnId="{BCCFC9E5-D392-416A-A17F-C12BAE6D9B15}">
      <dgm:prSet/>
      <dgm:spPr/>
      <dgm:t>
        <a:bodyPr/>
        <a:lstStyle/>
        <a:p>
          <a:endParaRPr lang="en-US"/>
        </a:p>
      </dgm:t>
    </dgm:pt>
    <dgm:pt modelId="{2F18BABD-18B2-4B28-AC92-E471900DDBA0}" type="sibTrans" cxnId="{BCCFC9E5-D392-416A-A17F-C12BAE6D9B15}">
      <dgm:prSet/>
      <dgm:spPr/>
      <dgm:t>
        <a:bodyPr/>
        <a:lstStyle/>
        <a:p>
          <a:endParaRPr lang="en-US"/>
        </a:p>
      </dgm:t>
    </dgm:pt>
    <dgm:pt modelId="{4E61A081-327F-4D66-A2DE-73CAA4C5F998}">
      <dgm:prSet/>
      <dgm:spPr/>
      <dgm:t>
        <a:bodyPr/>
        <a:lstStyle/>
        <a:p>
          <a:r>
            <a:rPr lang="en-US" b="0"/>
            <a:t>Explore types of evidence synthesis</a:t>
          </a:r>
          <a:endParaRPr lang="en-US"/>
        </a:p>
      </dgm:t>
    </dgm:pt>
    <dgm:pt modelId="{D7B305B1-CD37-47BB-905F-4E4207FECCB8}" type="parTrans" cxnId="{40378943-C2FB-46F3-8A33-59C2637B6197}">
      <dgm:prSet/>
      <dgm:spPr/>
      <dgm:t>
        <a:bodyPr/>
        <a:lstStyle/>
        <a:p>
          <a:endParaRPr lang="en-US"/>
        </a:p>
      </dgm:t>
    </dgm:pt>
    <dgm:pt modelId="{7FBC7922-B7FC-4093-8A42-28802041351B}" type="sibTrans" cxnId="{40378943-C2FB-46F3-8A33-59C2637B6197}">
      <dgm:prSet/>
      <dgm:spPr/>
      <dgm:t>
        <a:bodyPr/>
        <a:lstStyle/>
        <a:p>
          <a:endParaRPr lang="en-US"/>
        </a:p>
      </dgm:t>
    </dgm:pt>
    <dgm:pt modelId="{EA348BEC-1E67-448B-BDF9-2202052AAE2A}">
      <dgm:prSet/>
      <dgm:spPr/>
      <dgm:t>
        <a:bodyPr/>
        <a:lstStyle/>
        <a:p>
          <a:r>
            <a:rPr lang="en-US" b="0"/>
            <a:t>Explain the SR process and requirements</a:t>
          </a:r>
          <a:endParaRPr lang="en-US"/>
        </a:p>
      </dgm:t>
    </dgm:pt>
    <dgm:pt modelId="{C9543582-883D-4771-94B5-C11277BE4C50}" type="parTrans" cxnId="{08284598-B916-489F-8753-D5DB01A15A1E}">
      <dgm:prSet/>
      <dgm:spPr/>
      <dgm:t>
        <a:bodyPr/>
        <a:lstStyle/>
        <a:p>
          <a:endParaRPr lang="en-US"/>
        </a:p>
      </dgm:t>
    </dgm:pt>
    <dgm:pt modelId="{95C0CC86-AFCA-4577-9536-44687579CE2A}" type="sibTrans" cxnId="{08284598-B916-489F-8753-D5DB01A15A1E}">
      <dgm:prSet/>
      <dgm:spPr/>
      <dgm:t>
        <a:bodyPr/>
        <a:lstStyle/>
        <a:p>
          <a:endParaRPr lang="en-US"/>
        </a:p>
      </dgm:t>
    </dgm:pt>
    <dgm:pt modelId="{EE89F262-5113-46AD-9AA4-6CF71A1DED53}">
      <dgm:prSet/>
      <dgm:spPr/>
      <dgm:t>
        <a:bodyPr/>
        <a:lstStyle/>
        <a:p>
          <a:r>
            <a:rPr lang="en-US" b="0" dirty="0"/>
            <a:t>Introduce UTHSC Library SR Support Service</a:t>
          </a:r>
          <a:endParaRPr lang="en-US" dirty="0"/>
        </a:p>
      </dgm:t>
    </dgm:pt>
    <dgm:pt modelId="{01D44FD1-5D46-4DB8-B765-31D53CF42D1F}" type="parTrans" cxnId="{FD3C7A72-A4D0-47A0-A1C0-C0A3692B88D9}">
      <dgm:prSet/>
      <dgm:spPr/>
      <dgm:t>
        <a:bodyPr/>
        <a:lstStyle/>
        <a:p>
          <a:endParaRPr lang="en-US"/>
        </a:p>
      </dgm:t>
    </dgm:pt>
    <dgm:pt modelId="{D117E178-2E54-4E28-AEC5-02FBDC497D99}" type="sibTrans" cxnId="{FD3C7A72-A4D0-47A0-A1C0-C0A3692B88D9}">
      <dgm:prSet/>
      <dgm:spPr/>
      <dgm:t>
        <a:bodyPr/>
        <a:lstStyle/>
        <a:p>
          <a:endParaRPr lang="en-US"/>
        </a:p>
      </dgm:t>
    </dgm:pt>
    <dgm:pt modelId="{E6E4D304-1B32-41A4-A5B0-6316336FAFEC}" type="pres">
      <dgm:prSet presAssocID="{05FC18CC-687B-4BFA-A483-7B1A9B7E5D36}" presName="root" presStyleCnt="0">
        <dgm:presLayoutVars>
          <dgm:dir/>
          <dgm:resizeHandles val="exact"/>
        </dgm:presLayoutVars>
      </dgm:prSet>
      <dgm:spPr/>
    </dgm:pt>
    <dgm:pt modelId="{863086FF-22D1-41AF-AE23-82ACA547FEB5}" type="pres">
      <dgm:prSet presAssocID="{9F8499E9-C832-4D00-BD39-06A9F69CB4F6}" presName="compNode" presStyleCnt="0"/>
      <dgm:spPr/>
    </dgm:pt>
    <dgm:pt modelId="{A7E57FB3-FA59-4BC5-BEA2-CA6F564E0A98}" type="pres">
      <dgm:prSet presAssocID="{9F8499E9-C832-4D00-BD39-06A9F69CB4F6}" presName="bgRect" presStyleLbl="bgShp" presStyleIdx="0" presStyleCnt="4"/>
      <dgm:spPr/>
    </dgm:pt>
    <dgm:pt modelId="{7EB47D9E-CD76-4C60-AB1E-A42122DF61A0}" type="pres">
      <dgm:prSet presAssocID="{9F8499E9-C832-4D00-BD39-06A9F69CB4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97EEE0AB-8604-47AC-879C-134424841E07}" type="pres">
      <dgm:prSet presAssocID="{9F8499E9-C832-4D00-BD39-06A9F69CB4F6}" presName="spaceRect" presStyleCnt="0"/>
      <dgm:spPr/>
    </dgm:pt>
    <dgm:pt modelId="{3BB9F942-957A-4541-BC98-8099661ED959}" type="pres">
      <dgm:prSet presAssocID="{9F8499E9-C832-4D00-BD39-06A9F69CB4F6}" presName="parTx" presStyleLbl="revTx" presStyleIdx="0" presStyleCnt="4">
        <dgm:presLayoutVars>
          <dgm:chMax val="0"/>
          <dgm:chPref val="0"/>
        </dgm:presLayoutVars>
      </dgm:prSet>
      <dgm:spPr/>
    </dgm:pt>
    <dgm:pt modelId="{28C7F300-ECDF-4622-9C28-749D7819C7E0}" type="pres">
      <dgm:prSet presAssocID="{2F18BABD-18B2-4B28-AC92-E471900DDBA0}" presName="sibTrans" presStyleCnt="0"/>
      <dgm:spPr/>
    </dgm:pt>
    <dgm:pt modelId="{41978D88-3403-40CB-B6C7-8F9584BB754F}" type="pres">
      <dgm:prSet presAssocID="{4E61A081-327F-4D66-A2DE-73CAA4C5F998}" presName="compNode" presStyleCnt="0"/>
      <dgm:spPr/>
    </dgm:pt>
    <dgm:pt modelId="{64840E8B-5942-4188-9A99-A2FFC0DCEE72}" type="pres">
      <dgm:prSet presAssocID="{4E61A081-327F-4D66-A2DE-73CAA4C5F998}" presName="bgRect" presStyleLbl="bgShp" presStyleIdx="1" presStyleCnt="4"/>
      <dgm:spPr/>
    </dgm:pt>
    <dgm:pt modelId="{07C1DCB5-FE40-4C5D-AD8F-0EEA64D05EAA}" type="pres">
      <dgm:prSet presAssocID="{4E61A081-327F-4D66-A2DE-73CAA4C5F9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F16441A0-AED9-40C3-B36D-64B354EAF3F9}" type="pres">
      <dgm:prSet presAssocID="{4E61A081-327F-4D66-A2DE-73CAA4C5F998}" presName="spaceRect" presStyleCnt="0"/>
      <dgm:spPr/>
    </dgm:pt>
    <dgm:pt modelId="{50D0FA0C-5DCD-4F6E-8053-5E06CDE77F9D}" type="pres">
      <dgm:prSet presAssocID="{4E61A081-327F-4D66-A2DE-73CAA4C5F998}" presName="parTx" presStyleLbl="revTx" presStyleIdx="1" presStyleCnt="4">
        <dgm:presLayoutVars>
          <dgm:chMax val="0"/>
          <dgm:chPref val="0"/>
        </dgm:presLayoutVars>
      </dgm:prSet>
      <dgm:spPr/>
    </dgm:pt>
    <dgm:pt modelId="{0EDC6596-9EDF-4CAE-9D92-E0CE8EBE0637}" type="pres">
      <dgm:prSet presAssocID="{7FBC7922-B7FC-4093-8A42-28802041351B}" presName="sibTrans" presStyleCnt="0"/>
      <dgm:spPr/>
    </dgm:pt>
    <dgm:pt modelId="{E92A2C8E-76E6-41FE-AAF1-2AF980F22363}" type="pres">
      <dgm:prSet presAssocID="{EA348BEC-1E67-448B-BDF9-2202052AAE2A}" presName="compNode" presStyleCnt="0"/>
      <dgm:spPr/>
    </dgm:pt>
    <dgm:pt modelId="{390DEE1A-4549-49BF-9E1D-1E070EF10063}" type="pres">
      <dgm:prSet presAssocID="{EA348BEC-1E67-448B-BDF9-2202052AAE2A}" presName="bgRect" presStyleLbl="bgShp" presStyleIdx="2" presStyleCnt="4"/>
      <dgm:spPr/>
    </dgm:pt>
    <dgm:pt modelId="{1BB5F31D-DF38-4E49-97EE-A9D6C0FB7ABD}" type="pres">
      <dgm:prSet presAssocID="{EA348BEC-1E67-448B-BDF9-2202052AAE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923D52E-B040-4CDF-BD42-0A75DC99A89C}" type="pres">
      <dgm:prSet presAssocID="{EA348BEC-1E67-448B-BDF9-2202052AAE2A}" presName="spaceRect" presStyleCnt="0"/>
      <dgm:spPr/>
    </dgm:pt>
    <dgm:pt modelId="{336A65FE-4678-4E26-A186-697C72A0AE16}" type="pres">
      <dgm:prSet presAssocID="{EA348BEC-1E67-448B-BDF9-2202052AAE2A}" presName="parTx" presStyleLbl="revTx" presStyleIdx="2" presStyleCnt="4">
        <dgm:presLayoutVars>
          <dgm:chMax val="0"/>
          <dgm:chPref val="0"/>
        </dgm:presLayoutVars>
      </dgm:prSet>
      <dgm:spPr/>
    </dgm:pt>
    <dgm:pt modelId="{F751DA07-9505-45F0-8030-32BDC4CD4DB5}" type="pres">
      <dgm:prSet presAssocID="{95C0CC86-AFCA-4577-9536-44687579CE2A}" presName="sibTrans" presStyleCnt="0"/>
      <dgm:spPr/>
    </dgm:pt>
    <dgm:pt modelId="{99A32734-C866-49C7-99B9-E2CB32FFCF21}" type="pres">
      <dgm:prSet presAssocID="{EE89F262-5113-46AD-9AA4-6CF71A1DED53}" presName="compNode" presStyleCnt="0"/>
      <dgm:spPr/>
    </dgm:pt>
    <dgm:pt modelId="{2BEF922A-FF9D-4A7C-81EC-71456E90CA61}" type="pres">
      <dgm:prSet presAssocID="{EE89F262-5113-46AD-9AA4-6CF71A1DED53}" presName="bgRect" presStyleLbl="bgShp" presStyleIdx="3" presStyleCnt="4"/>
      <dgm:spPr/>
    </dgm:pt>
    <dgm:pt modelId="{D607513F-CC64-4DCD-A17E-8525335B6995}" type="pres">
      <dgm:prSet presAssocID="{EE89F262-5113-46AD-9AA4-6CF71A1DED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10B0F88-2983-4F60-8AEB-1F802BD52AD5}" type="pres">
      <dgm:prSet presAssocID="{EE89F262-5113-46AD-9AA4-6CF71A1DED53}" presName="spaceRect" presStyleCnt="0"/>
      <dgm:spPr/>
    </dgm:pt>
    <dgm:pt modelId="{066D3F26-8306-4FF2-A4D8-90433BF25C8B}" type="pres">
      <dgm:prSet presAssocID="{EE89F262-5113-46AD-9AA4-6CF71A1DED53}" presName="parTx" presStyleLbl="revTx" presStyleIdx="3" presStyleCnt="4">
        <dgm:presLayoutVars>
          <dgm:chMax val="0"/>
          <dgm:chPref val="0"/>
        </dgm:presLayoutVars>
      </dgm:prSet>
      <dgm:spPr/>
    </dgm:pt>
  </dgm:ptLst>
  <dgm:cxnLst>
    <dgm:cxn modelId="{40378943-C2FB-46F3-8A33-59C2637B6197}" srcId="{05FC18CC-687B-4BFA-A483-7B1A9B7E5D36}" destId="{4E61A081-327F-4D66-A2DE-73CAA4C5F998}" srcOrd="1" destOrd="0" parTransId="{D7B305B1-CD37-47BB-905F-4E4207FECCB8}" sibTransId="{7FBC7922-B7FC-4093-8A42-28802041351B}"/>
    <dgm:cxn modelId="{9EE3104F-7F0C-4762-BA82-89A0ED2DA69C}" type="presOf" srcId="{EE89F262-5113-46AD-9AA4-6CF71A1DED53}" destId="{066D3F26-8306-4FF2-A4D8-90433BF25C8B}" srcOrd="0" destOrd="0" presId="urn:microsoft.com/office/officeart/2018/2/layout/IconVerticalSolidList"/>
    <dgm:cxn modelId="{E4D95053-29C5-4FB7-9ED1-E2458FFCAA81}" type="presOf" srcId="{9F8499E9-C832-4D00-BD39-06A9F69CB4F6}" destId="{3BB9F942-957A-4541-BC98-8099661ED959}" srcOrd="0" destOrd="0" presId="urn:microsoft.com/office/officeart/2018/2/layout/IconVerticalSolidList"/>
    <dgm:cxn modelId="{FD3C7A72-A4D0-47A0-A1C0-C0A3692B88D9}" srcId="{05FC18CC-687B-4BFA-A483-7B1A9B7E5D36}" destId="{EE89F262-5113-46AD-9AA4-6CF71A1DED53}" srcOrd="3" destOrd="0" parTransId="{01D44FD1-5D46-4DB8-B765-31D53CF42D1F}" sibTransId="{D117E178-2E54-4E28-AEC5-02FBDC497D99}"/>
    <dgm:cxn modelId="{2B40EB7F-8D25-4D9D-B4EF-5D0595A33D08}" type="presOf" srcId="{4E61A081-327F-4D66-A2DE-73CAA4C5F998}" destId="{50D0FA0C-5DCD-4F6E-8053-5E06CDE77F9D}" srcOrd="0" destOrd="0" presId="urn:microsoft.com/office/officeart/2018/2/layout/IconVerticalSolidList"/>
    <dgm:cxn modelId="{08284598-B916-489F-8753-D5DB01A15A1E}" srcId="{05FC18CC-687B-4BFA-A483-7B1A9B7E5D36}" destId="{EA348BEC-1E67-448B-BDF9-2202052AAE2A}" srcOrd="2" destOrd="0" parTransId="{C9543582-883D-4771-94B5-C11277BE4C50}" sibTransId="{95C0CC86-AFCA-4577-9536-44687579CE2A}"/>
    <dgm:cxn modelId="{79CB22E5-D9ED-4D7A-9FC9-B0B9A894AF88}" type="presOf" srcId="{EA348BEC-1E67-448B-BDF9-2202052AAE2A}" destId="{336A65FE-4678-4E26-A186-697C72A0AE16}" srcOrd="0" destOrd="0" presId="urn:microsoft.com/office/officeart/2018/2/layout/IconVerticalSolidList"/>
    <dgm:cxn modelId="{BCCFC9E5-D392-416A-A17F-C12BAE6D9B15}" srcId="{05FC18CC-687B-4BFA-A483-7B1A9B7E5D36}" destId="{9F8499E9-C832-4D00-BD39-06A9F69CB4F6}" srcOrd="0" destOrd="0" parTransId="{4F05A9A6-51A6-41E3-B75C-543CEA68AABB}" sibTransId="{2F18BABD-18B2-4B28-AC92-E471900DDBA0}"/>
    <dgm:cxn modelId="{170964F6-6220-4539-82CA-05D9D296FAE5}" type="presOf" srcId="{05FC18CC-687B-4BFA-A483-7B1A9B7E5D36}" destId="{E6E4D304-1B32-41A4-A5B0-6316336FAFEC}" srcOrd="0" destOrd="0" presId="urn:microsoft.com/office/officeart/2018/2/layout/IconVerticalSolidList"/>
    <dgm:cxn modelId="{AC94A76C-0CEF-401D-B809-3E45521BC3E9}" type="presParOf" srcId="{E6E4D304-1B32-41A4-A5B0-6316336FAFEC}" destId="{863086FF-22D1-41AF-AE23-82ACA547FEB5}" srcOrd="0" destOrd="0" presId="urn:microsoft.com/office/officeart/2018/2/layout/IconVerticalSolidList"/>
    <dgm:cxn modelId="{5CB4ECDD-7E57-4E0A-8228-D9B4D00B05D9}" type="presParOf" srcId="{863086FF-22D1-41AF-AE23-82ACA547FEB5}" destId="{A7E57FB3-FA59-4BC5-BEA2-CA6F564E0A98}" srcOrd="0" destOrd="0" presId="urn:microsoft.com/office/officeart/2018/2/layout/IconVerticalSolidList"/>
    <dgm:cxn modelId="{EF9EC992-E33B-4882-AA4F-DFA2FAA75791}" type="presParOf" srcId="{863086FF-22D1-41AF-AE23-82ACA547FEB5}" destId="{7EB47D9E-CD76-4C60-AB1E-A42122DF61A0}" srcOrd="1" destOrd="0" presId="urn:microsoft.com/office/officeart/2018/2/layout/IconVerticalSolidList"/>
    <dgm:cxn modelId="{DE30BAA3-3E6D-4E59-9170-FC2FC411ACFD}" type="presParOf" srcId="{863086FF-22D1-41AF-AE23-82ACA547FEB5}" destId="{97EEE0AB-8604-47AC-879C-134424841E07}" srcOrd="2" destOrd="0" presId="urn:microsoft.com/office/officeart/2018/2/layout/IconVerticalSolidList"/>
    <dgm:cxn modelId="{A6DD4A33-A81A-424A-A1A3-17376CA44171}" type="presParOf" srcId="{863086FF-22D1-41AF-AE23-82ACA547FEB5}" destId="{3BB9F942-957A-4541-BC98-8099661ED959}" srcOrd="3" destOrd="0" presId="urn:microsoft.com/office/officeart/2018/2/layout/IconVerticalSolidList"/>
    <dgm:cxn modelId="{DCC73D17-A723-44F7-A1A0-69A0C2882F58}" type="presParOf" srcId="{E6E4D304-1B32-41A4-A5B0-6316336FAFEC}" destId="{28C7F300-ECDF-4622-9C28-749D7819C7E0}" srcOrd="1" destOrd="0" presId="urn:microsoft.com/office/officeart/2018/2/layout/IconVerticalSolidList"/>
    <dgm:cxn modelId="{43E10170-BF87-49CA-A559-61B7874E0908}" type="presParOf" srcId="{E6E4D304-1B32-41A4-A5B0-6316336FAFEC}" destId="{41978D88-3403-40CB-B6C7-8F9584BB754F}" srcOrd="2" destOrd="0" presId="urn:microsoft.com/office/officeart/2018/2/layout/IconVerticalSolidList"/>
    <dgm:cxn modelId="{C15E7951-3FCA-438D-BBF0-E14C7B69D06F}" type="presParOf" srcId="{41978D88-3403-40CB-B6C7-8F9584BB754F}" destId="{64840E8B-5942-4188-9A99-A2FFC0DCEE72}" srcOrd="0" destOrd="0" presId="urn:microsoft.com/office/officeart/2018/2/layout/IconVerticalSolidList"/>
    <dgm:cxn modelId="{2E64D9FC-A600-45F1-866E-5C2250E57824}" type="presParOf" srcId="{41978D88-3403-40CB-B6C7-8F9584BB754F}" destId="{07C1DCB5-FE40-4C5D-AD8F-0EEA64D05EAA}" srcOrd="1" destOrd="0" presId="urn:microsoft.com/office/officeart/2018/2/layout/IconVerticalSolidList"/>
    <dgm:cxn modelId="{4CB660B9-1B33-4F9E-AAF9-56D0A9F2DF3F}" type="presParOf" srcId="{41978D88-3403-40CB-B6C7-8F9584BB754F}" destId="{F16441A0-AED9-40C3-B36D-64B354EAF3F9}" srcOrd="2" destOrd="0" presId="urn:microsoft.com/office/officeart/2018/2/layout/IconVerticalSolidList"/>
    <dgm:cxn modelId="{96B234EC-2AE3-4047-9538-07BF13C1B712}" type="presParOf" srcId="{41978D88-3403-40CB-B6C7-8F9584BB754F}" destId="{50D0FA0C-5DCD-4F6E-8053-5E06CDE77F9D}" srcOrd="3" destOrd="0" presId="urn:microsoft.com/office/officeart/2018/2/layout/IconVerticalSolidList"/>
    <dgm:cxn modelId="{BB3E0BE2-892E-4244-B0A1-AFFABAB27BA8}" type="presParOf" srcId="{E6E4D304-1B32-41A4-A5B0-6316336FAFEC}" destId="{0EDC6596-9EDF-4CAE-9D92-E0CE8EBE0637}" srcOrd="3" destOrd="0" presId="urn:microsoft.com/office/officeart/2018/2/layout/IconVerticalSolidList"/>
    <dgm:cxn modelId="{9C8178F2-AA31-4D43-8C90-CFFC74A53884}" type="presParOf" srcId="{E6E4D304-1B32-41A4-A5B0-6316336FAFEC}" destId="{E92A2C8E-76E6-41FE-AAF1-2AF980F22363}" srcOrd="4" destOrd="0" presId="urn:microsoft.com/office/officeart/2018/2/layout/IconVerticalSolidList"/>
    <dgm:cxn modelId="{81649E51-BEC9-4733-B56E-25803AEDBEA3}" type="presParOf" srcId="{E92A2C8E-76E6-41FE-AAF1-2AF980F22363}" destId="{390DEE1A-4549-49BF-9E1D-1E070EF10063}" srcOrd="0" destOrd="0" presId="urn:microsoft.com/office/officeart/2018/2/layout/IconVerticalSolidList"/>
    <dgm:cxn modelId="{11399360-3B30-42A2-915C-DA9EBB21D586}" type="presParOf" srcId="{E92A2C8E-76E6-41FE-AAF1-2AF980F22363}" destId="{1BB5F31D-DF38-4E49-97EE-A9D6C0FB7ABD}" srcOrd="1" destOrd="0" presId="urn:microsoft.com/office/officeart/2018/2/layout/IconVerticalSolidList"/>
    <dgm:cxn modelId="{FAAB3738-13F3-4F26-9AA7-F0E93FC5FA42}" type="presParOf" srcId="{E92A2C8E-76E6-41FE-AAF1-2AF980F22363}" destId="{4923D52E-B040-4CDF-BD42-0A75DC99A89C}" srcOrd="2" destOrd="0" presId="urn:microsoft.com/office/officeart/2018/2/layout/IconVerticalSolidList"/>
    <dgm:cxn modelId="{DD6FC1BA-772A-4CD9-8555-45363357F909}" type="presParOf" srcId="{E92A2C8E-76E6-41FE-AAF1-2AF980F22363}" destId="{336A65FE-4678-4E26-A186-697C72A0AE16}" srcOrd="3" destOrd="0" presId="urn:microsoft.com/office/officeart/2018/2/layout/IconVerticalSolidList"/>
    <dgm:cxn modelId="{EABB6520-2C4A-4599-A3C1-82C4AE36A264}" type="presParOf" srcId="{E6E4D304-1B32-41A4-A5B0-6316336FAFEC}" destId="{F751DA07-9505-45F0-8030-32BDC4CD4DB5}" srcOrd="5" destOrd="0" presId="urn:microsoft.com/office/officeart/2018/2/layout/IconVerticalSolidList"/>
    <dgm:cxn modelId="{E3145EE8-A7E6-4FE0-8534-4E5899696F6C}" type="presParOf" srcId="{E6E4D304-1B32-41A4-A5B0-6316336FAFEC}" destId="{99A32734-C866-49C7-99B9-E2CB32FFCF21}" srcOrd="6" destOrd="0" presId="urn:microsoft.com/office/officeart/2018/2/layout/IconVerticalSolidList"/>
    <dgm:cxn modelId="{651B746C-9884-4707-A405-FB54DE7C0079}" type="presParOf" srcId="{99A32734-C866-49C7-99B9-E2CB32FFCF21}" destId="{2BEF922A-FF9D-4A7C-81EC-71456E90CA61}" srcOrd="0" destOrd="0" presId="urn:microsoft.com/office/officeart/2018/2/layout/IconVerticalSolidList"/>
    <dgm:cxn modelId="{72EFFAD8-CBA0-4D01-9E91-36B15473F8C6}" type="presParOf" srcId="{99A32734-C866-49C7-99B9-E2CB32FFCF21}" destId="{D607513F-CC64-4DCD-A17E-8525335B6995}" srcOrd="1" destOrd="0" presId="urn:microsoft.com/office/officeart/2018/2/layout/IconVerticalSolidList"/>
    <dgm:cxn modelId="{002358B9-1A16-4F4C-B060-291B92C0E50A}" type="presParOf" srcId="{99A32734-C866-49C7-99B9-E2CB32FFCF21}" destId="{410B0F88-2983-4F60-8AEB-1F802BD52AD5}" srcOrd="2" destOrd="0" presId="urn:microsoft.com/office/officeart/2018/2/layout/IconVerticalSolidList"/>
    <dgm:cxn modelId="{30C70300-7674-46E6-BF64-5455FC666A75}" type="presParOf" srcId="{99A32734-C866-49C7-99B9-E2CB32FFCF21}" destId="{066D3F26-8306-4FF2-A4D8-90433BF25C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1611F8-6CCE-4D1A-AD0F-E3AC0237199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21F79E02-20D3-4AA3-8F3A-68F87E7876F9}">
      <dgm:prSet/>
      <dgm:spPr/>
      <dgm:t>
        <a:bodyPr/>
        <a:lstStyle/>
        <a:p>
          <a:r>
            <a:rPr lang="en-US" b="0"/>
            <a:t>Applicability of results</a:t>
          </a:r>
          <a:endParaRPr lang="en-US"/>
        </a:p>
      </dgm:t>
    </dgm:pt>
    <dgm:pt modelId="{9B1A496F-746E-4BE4-9CCA-C303285584B2}" type="parTrans" cxnId="{19F7FA49-8526-404E-9BE4-E5CB23C41A29}">
      <dgm:prSet/>
      <dgm:spPr/>
      <dgm:t>
        <a:bodyPr/>
        <a:lstStyle/>
        <a:p>
          <a:endParaRPr lang="en-US"/>
        </a:p>
      </dgm:t>
    </dgm:pt>
    <dgm:pt modelId="{33785E54-6FDF-4AA9-A804-3F31985937B4}" type="sibTrans" cxnId="{19F7FA49-8526-404E-9BE4-E5CB23C41A29}">
      <dgm:prSet/>
      <dgm:spPr/>
      <dgm:t>
        <a:bodyPr/>
        <a:lstStyle/>
        <a:p>
          <a:endParaRPr lang="en-US"/>
        </a:p>
      </dgm:t>
    </dgm:pt>
    <dgm:pt modelId="{AB2125EE-E311-458B-9DC6-626A8099CEF1}">
      <dgm:prSet/>
      <dgm:spPr/>
      <dgm:t>
        <a:bodyPr/>
        <a:lstStyle/>
        <a:p>
          <a:r>
            <a:rPr lang="en-US" b="0"/>
            <a:t>Strength of existing evidence</a:t>
          </a:r>
          <a:endParaRPr lang="en-US"/>
        </a:p>
      </dgm:t>
    </dgm:pt>
    <dgm:pt modelId="{1DC8C454-41E8-4214-83B7-177ED3DB9CDB}" type="parTrans" cxnId="{73B35F7B-2B53-45C1-AC17-21DE79C66B43}">
      <dgm:prSet/>
      <dgm:spPr/>
      <dgm:t>
        <a:bodyPr/>
        <a:lstStyle/>
        <a:p>
          <a:endParaRPr lang="en-US"/>
        </a:p>
      </dgm:t>
    </dgm:pt>
    <dgm:pt modelId="{7D77BE9C-F0B0-420D-A70F-3C69B21166F8}" type="sibTrans" cxnId="{73B35F7B-2B53-45C1-AC17-21DE79C66B43}">
      <dgm:prSet/>
      <dgm:spPr/>
      <dgm:t>
        <a:bodyPr/>
        <a:lstStyle/>
        <a:p>
          <a:endParaRPr lang="en-US"/>
        </a:p>
      </dgm:t>
    </dgm:pt>
    <dgm:pt modelId="{D483ADED-C4AD-46A7-B40A-05708DC304EC}">
      <dgm:prSet/>
      <dgm:spPr/>
      <dgm:t>
        <a:bodyPr/>
        <a:lstStyle/>
        <a:p>
          <a:r>
            <a:rPr lang="en-US" b="0"/>
            <a:t>Benefits, costs, and tradeoffs</a:t>
          </a:r>
          <a:endParaRPr lang="en-US"/>
        </a:p>
      </dgm:t>
    </dgm:pt>
    <dgm:pt modelId="{A6C60766-6C5E-498C-A96B-17E4485B93E8}" type="parTrans" cxnId="{F6DC1956-1AF3-4CF9-8E1B-6E948B4AA082}">
      <dgm:prSet/>
      <dgm:spPr/>
      <dgm:t>
        <a:bodyPr/>
        <a:lstStyle/>
        <a:p>
          <a:endParaRPr lang="en-US"/>
        </a:p>
      </dgm:t>
    </dgm:pt>
    <dgm:pt modelId="{262B0A75-7ED5-4909-8233-485E5F2D29FA}" type="sibTrans" cxnId="{F6DC1956-1AF3-4CF9-8E1B-6E948B4AA082}">
      <dgm:prSet/>
      <dgm:spPr/>
      <dgm:t>
        <a:bodyPr/>
        <a:lstStyle/>
        <a:p>
          <a:endParaRPr lang="en-US"/>
        </a:p>
      </dgm:t>
    </dgm:pt>
    <dgm:pt modelId="{7754CFDA-9FF3-4FBA-A983-2F2B8FFEE1C2}">
      <dgm:prSet/>
      <dgm:spPr/>
      <dgm:t>
        <a:bodyPr/>
        <a:lstStyle/>
        <a:p>
          <a:r>
            <a:rPr lang="en-US" b="0"/>
            <a:t>Limitations</a:t>
          </a:r>
          <a:endParaRPr lang="en-US"/>
        </a:p>
      </dgm:t>
    </dgm:pt>
    <dgm:pt modelId="{F92059D4-E5FC-4E7A-807F-63985986D9CA}" type="parTrans" cxnId="{C2C9F51D-ECA0-4400-9D25-6A4313A9BE4B}">
      <dgm:prSet/>
      <dgm:spPr/>
      <dgm:t>
        <a:bodyPr/>
        <a:lstStyle/>
        <a:p>
          <a:endParaRPr lang="en-US"/>
        </a:p>
      </dgm:t>
    </dgm:pt>
    <dgm:pt modelId="{219A7098-5B5C-4CFD-8692-BCADA320BDF3}" type="sibTrans" cxnId="{C2C9F51D-ECA0-4400-9D25-6A4313A9BE4B}">
      <dgm:prSet/>
      <dgm:spPr/>
      <dgm:t>
        <a:bodyPr/>
        <a:lstStyle/>
        <a:p>
          <a:endParaRPr lang="en-US"/>
        </a:p>
      </dgm:t>
    </dgm:pt>
    <dgm:pt modelId="{3E430876-4F70-4078-96A9-7CEB86DD2D9F}">
      <dgm:prSet/>
      <dgm:spPr/>
      <dgm:t>
        <a:bodyPr/>
        <a:lstStyle/>
        <a:p>
          <a:r>
            <a:rPr lang="en-US" b="0"/>
            <a:t>Implications for future research</a:t>
          </a:r>
          <a:endParaRPr lang="en-US"/>
        </a:p>
      </dgm:t>
    </dgm:pt>
    <dgm:pt modelId="{402B7368-C84E-43B1-8CB5-531C99C2DC03}" type="parTrans" cxnId="{9644EA9F-9ABE-46DD-958C-2F54A1444D11}">
      <dgm:prSet/>
      <dgm:spPr/>
      <dgm:t>
        <a:bodyPr/>
        <a:lstStyle/>
        <a:p>
          <a:endParaRPr lang="en-US"/>
        </a:p>
      </dgm:t>
    </dgm:pt>
    <dgm:pt modelId="{3B11C0F2-D0A5-4E97-82CD-3B3872273E08}" type="sibTrans" cxnId="{9644EA9F-9ABE-46DD-958C-2F54A1444D11}">
      <dgm:prSet/>
      <dgm:spPr/>
      <dgm:t>
        <a:bodyPr/>
        <a:lstStyle/>
        <a:p>
          <a:endParaRPr lang="en-US"/>
        </a:p>
      </dgm:t>
    </dgm:pt>
    <dgm:pt modelId="{35B6B46C-9779-9A45-9BC2-6C2BCB113193}" type="pres">
      <dgm:prSet presAssocID="{B61611F8-6CCE-4D1A-AD0F-E3AC02371997}" presName="vert0" presStyleCnt="0">
        <dgm:presLayoutVars>
          <dgm:dir/>
          <dgm:animOne val="branch"/>
          <dgm:animLvl val="lvl"/>
        </dgm:presLayoutVars>
      </dgm:prSet>
      <dgm:spPr/>
    </dgm:pt>
    <dgm:pt modelId="{02D0E93E-28FA-0D49-AC29-0CE5C33DF5F8}" type="pres">
      <dgm:prSet presAssocID="{21F79E02-20D3-4AA3-8F3A-68F87E7876F9}" presName="thickLine" presStyleLbl="alignNode1" presStyleIdx="0" presStyleCnt="5"/>
      <dgm:spPr/>
    </dgm:pt>
    <dgm:pt modelId="{9A3B71F3-F3BB-534E-8F5D-0E1A1867E667}" type="pres">
      <dgm:prSet presAssocID="{21F79E02-20D3-4AA3-8F3A-68F87E7876F9}" presName="horz1" presStyleCnt="0"/>
      <dgm:spPr/>
    </dgm:pt>
    <dgm:pt modelId="{A774C988-A3F3-0744-9F48-BF69AD117E8E}" type="pres">
      <dgm:prSet presAssocID="{21F79E02-20D3-4AA3-8F3A-68F87E7876F9}" presName="tx1" presStyleLbl="revTx" presStyleIdx="0" presStyleCnt="5"/>
      <dgm:spPr/>
    </dgm:pt>
    <dgm:pt modelId="{FF03118C-DAD8-DE4B-A08A-2826205B4F1B}" type="pres">
      <dgm:prSet presAssocID="{21F79E02-20D3-4AA3-8F3A-68F87E7876F9}" presName="vert1" presStyleCnt="0"/>
      <dgm:spPr/>
    </dgm:pt>
    <dgm:pt modelId="{FEB1000F-A4E9-7D47-A024-E96A53119B48}" type="pres">
      <dgm:prSet presAssocID="{AB2125EE-E311-458B-9DC6-626A8099CEF1}" presName="thickLine" presStyleLbl="alignNode1" presStyleIdx="1" presStyleCnt="5"/>
      <dgm:spPr/>
    </dgm:pt>
    <dgm:pt modelId="{FED88B3F-776F-034D-AED1-DF6F58AA1BB7}" type="pres">
      <dgm:prSet presAssocID="{AB2125EE-E311-458B-9DC6-626A8099CEF1}" presName="horz1" presStyleCnt="0"/>
      <dgm:spPr/>
    </dgm:pt>
    <dgm:pt modelId="{FB6DE881-2FA8-A346-BE2E-D481239A275B}" type="pres">
      <dgm:prSet presAssocID="{AB2125EE-E311-458B-9DC6-626A8099CEF1}" presName="tx1" presStyleLbl="revTx" presStyleIdx="1" presStyleCnt="5"/>
      <dgm:spPr/>
    </dgm:pt>
    <dgm:pt modelId="{2FE3F3FF-5FA5-204C-BE57-882C3A272738}" type="pres">
      <dgm:prSet presAssocID="{AB2125EE-E311-458B-9DC6-626A8099CEF1}" presName="vert1" presStyleCnt="0"/>
      <dgm:spPr/>
    </dgm:pt>
    <dgm:pt modelId="{6094BD2B-2656-2641-8C6F-76E7BC2D262F}" type="pres">
      <dgm:prSet presAssocID="{D483ADED-C4AD-46A7-B40A-05708DC304EC}" presName="thickLine" presStyleLbl="alignNode1" presStyleIdx="2" presStyleCnt="5"/>
      <dgm:spPr/>
    </dgm:pt>
    <dgm:pt modelId="{2BA9C686-D436-E24D-92D7-245C9F7A9750}" type="pres">
      <dgm:prSet presAssocID="{D483ADED-C4AD-46A7-B40A-05708DC304EC}" presName="horz1" presStyleCnt="0"/>
      <dgm:spPr/>
    </dgm:pt>
    <dgm:pt modelId="{0FB678F5-1B99-2A42-A0AB-603B1C4DC888}" type="pres">
      <dgm:prSet presAssocID="{D483ADED-C4AD-46A7-B40A-05708DC304EC}" presName="tx1" presStyleLbl="revTx" presStyleIdx="2" presStyleCnt="5"/>
      <dgm:spPr/>
    </dgm:pt>
    <dgm:pt modelId="{9661FACF-C4B9-1641-853C-73B4AEE723B6}" type="pres">
      <dgm:prSet presAssocID="{D483ADED-C4AD-46A7-B40A-05708DC304EC}" presName="vert1" presStyleCnt="0"/>
      <dgm:spPr/>
    </dgm:pt>
    <dgm:pt modelId="{0DB6D060-BFA3-B943-A208-17CA7DA00D43}" type="pres">
      <dgm:prSet presAssocID="{7754CFDA-9FF3-4FBA-A983-2F2B8FFEE1C2}" presName="thickLine" presStyleLbl="alignNode1" presStyleIdx="3" presStyleCnt="5"/>
      <dgm:spPr/>
    </dgm:pt>
    <dgm:pt modelId="{1966EBD7-4695-804B-AF80-50AF2D1E1901}" type="pres">
      <dgm:prSet presAssocID="{7754CFDA-9FF3-4FBA-A983-2F2B8FFEE1C2}" presName="horz1" presStyleCnt="0"/>
      <dgm:spPr/>
    </dgm:pt>
    <dgm:pt modelId="{85BF20ED-33E5-0D46-A40C-4321BC023B61}" type="pres">
      <dgm:prSet presAssocID="{7754CFDA-9FF3-4FBA-A983-2F2B8FFEE1C2}" presName="tx1" presStyleLbl="revTx" presStyleIdx="3" presStyleCnt="5"/>
      <dgm:spPr/>
    </dgm:pt>
    <dgm:pt modelId="{7285B274-558E-4344-A3CF-CCFC2D47BF72}" type="pres">
      <dgm:prSet presAssocID="{7754CFDA-9FF3-4FBA-A983-2F2B8FFEE1C2}" presName="vert1" presStyleCnt="0"/>
      <dgm:spPr/>
    </dgm:pt>
    <dgm:pt modelId="{1A1C4888-ED7C-5B43-B6C8-3E9AEADBC5F7}" type="pres">
      <dgm:prSet presAssocID="{3E430876-4F70-4078-96A9-7CEB86DD2D9F}" presName="thickLine" presStyleLbl="alignNode1" presStyleIdx="4" presStyleCnt="5"/>
      <dgm:spPr/>
    </dgm:pt>
    <dgm:pt modelId="{4B999FF6-AA6C-DD45-BCFE-B055E0E3BB97}" type="pres">
      <dgm:prSet presAssocID="{3E430876-4F70-4078-96A9-7CEB86DD2D9F}" presName="horz1" presStyleCnt="0"/>
      <dgm:spPr/>
    </dgm:pt>
    <dgm:pt modelId="{31200443-2B21-3945-BEAF-6B41F771E095}" type="pres">
      <dgm:prSet presAssocID="{3E430876-4F70-4078-96A9-7CEB86DD2D9F}" presName="tx1" presStyleLbl="revTx" presStyleIdx="4" presStyleCnt="5"/>
      <dgm:spPr/>
    </dgm:pt>
    <dgm:pt modelId="{1159C703-E57A-9749-AFE8-24FE838E3312}" type="pres">
      <dgm:prSet presAssocID="{3E430876-4F70-4078-96A9-7CEB86DD2D9F}" presName="vert1" presStyleCnt="0"/>
      <dgm:spPr/>
    </dgm:pt>
  </dgm:ptLst>
  <dgm:cxnLst>
    <dgm:cxn modelId="{BE211D05-7AEC-7641-855C-038E9BDB567D}" type="presOf" srcId="{D483ADED-C4AD-46A7-B40A-05708DC304EC}" destId="{0FB678F5-1B99-2A42-A0AB-603B1C4DC888}" srcOrd="0" destOrd="0" presId="urn:microsoft.com/office/officeart/2008/layout/LinedList"/>
    <dgm:cxn modelId="{C2C9F51D-ECA0-4400-9D25-6A4313A9BE4B}" srcId="{B61611F8-6CCE-4D1A-AD0F-E3AC02371997}" destId="{7754CFDA-9FF3-4FBA-A983-2F2B8FFEE1C2}" srcOrd="3" destOrd="0" parTransId="{F92059D4-E5FC-4E7A-807F-63985986D9CA}" sibTransId="{219A7098-5B5C-4CFD-8692-BCADA320BDF3}"/>
    <dgm:cxn modelId="{E2BB043C-8851-4842-A4F6-7946EC3A5036}" type="presOf" srcId="{B61611F8-6CCE-4D1A-AD0F-E3AC02371997}" destId="{35B6B46C-9779-9A45-9BC2-6C2BCB113193}" srcOrd="0" destOrd="0" presId="urn:microsoft.com/office/officeart/2008/layout/LinedList"/>
    <dgm:cxn modelId="{19F7FA49-8526-404E-9BE4-E5CB23C41A29}" srcId="{B61611F8-6CCE-4D1A-AD0F-E3AC02371997}" destId="{21F79E02-20D3-4AA3-8F3A-68F87E7876F9}" srcOrd="0" destOrd="0" parTransId="{9B1A496F-746E-4BE4-9CCA-C303285584B2}" sibTransId="{33785E54-6FDF-4AA9-A804-3F31985937B4}"/>
    <dgm:cxn modelId="{F6DC1956-1AF3-4CF9-8E1B-6E948B4AA082}" srcId="{B61611F8-6CCE-4D1A-AD0F-E3AC02371997}" destId="{D483ADED-C4AD-46A7-B40A-05708DC304EC}" srcOrd="2" destOrd="0" parTransId="{A6C60766-6C5E-498C-A96B-17E4485B93E8}" sibTransId="{262B0A75-7ED5-4909-8233-485E5F2D29FA}"/>
    <dgm:cxn modelId="{73B35F7B-2B53-45C1-AC17-21DE79C66B43}" srcId="{B61611F8-6CCE-4D1A-AD0F-E3AC02371997}" destId="{AB2125EE-E311-458B-9DC6-626A8099CEF1}" srcOrd="1" destOrd="0" parTransId="{1DC8C454-41E8-4214-83B7-177ED3DB9CDB}" sibTransId="{7D77BE9C-F0B0-420D-A70F-3C69B21166F8}"/>
    <dgm:cxn modelId="{E5107F92-488B-1049-8E8B-CE4D341440BA}" type="presOf" srcId="{AB2125EE-E311-458B-9DC6-626A8099CEF1}" destId="{FB6DE881-2FA8-A346-BE2E-D481239A275B}" srcOrd="0" destOrd="0" presId="urn:microsoft.com/office/officeart/2008/layout/LinedList"/>
    <dgm:cxn modelId="{BD4B249E-4A52-3041-8E7F-8AE85F57FC49}" type="presOf" srcId="{7754CFDA-9FF3-4FBA-A983-2F2B8FFEE1C2}" destId="{85BF20ED-33E5-0D46-A40C-4321BC023B61}" srcOrd="0" destOrd="0" presId="urn:microsoft.com/office/officeart/2008/layout/LinedList"/>
    <dgm:cxn modelId="{9644EA9F-9ABE-46DD-958C-2F54A1444D11}" srcId="{B61611F8-6CCE-4D1A-AD0F-E3AC02371997}" destId="{3E430876-4F70-4078-96A9-7CEB86DD2D9F}" srcOrd="4" destOrd="0" parTransId="{402B7368-C84E-43B1-8CB5-531C99C2DC03}" sibTransId="{3B11C0F2-D0A5-4E97-82CD-3B3872273E08}"/>
    <dgm:cxn modelId="{D51464A4-5FCF-CC42-AE34-D251AB478BB0}" type="presOf" srcId="{21F79E02-20D3-4AA3-8F3A-68F87E7876F9}" destId="{A774C988-A3F3-0744-9F48-BF69AD117E8E}" srcOrd="0" destOrd="0" presId="urn:microsoft.com/office/officeart/2008/layout/LinedList"/>
    <dgm:cxn modelId="{A29186F3-9382-D042-8BEE-4470DB6F12C2}" type="presOf" srcId="{3E430876-4F70-4078-96A9-7CEB86DD2D9F}" destId="{31200443-2B21-3945-BEAF-6B41F771E095}" srcOrd="0" destOrd="0" presId="urn:microsoft.com/office/officeart/2008/layout/LinedList"/>
    <dgm:cxn modelId="{D94D5349-C735-1849-B51A-A1F5CFD7D3CA}" type="presParOf" srcId="{35B6B46C-9779-9A45-9BC2-6C2BCB113193}" destId="{02D0E93E-28FA-0D49-AC29-0CE5C33DF5F8}" srcOrd="0" destOrd="0" presId="urn:microsoft.com/office/officeart/2008/layout/LinedList"/>
    <dgm:cxn modelId="{0044641B-E273-2746-B342-D1DDC7C6742A}" type="presParOf" srcId="{35B6B46C-9779-9A45-9BC2-6C2BCB113193}" destId="{9A3B71F3-F3BB-534E-8F5D-0E1A1867E667}" srcOrd="1" destOrd="0" presId="urn:microsoft.com/office/officeart/2008/layout/LinedList"/>
    <dgm:cxn modelId="{C9B1036B-7245-B845-90EB-0140D6FD74B6}" type="presParOf" srcId="{9A3B71F3-F3BB-534E-8F5D-0E1A1867E667}" destId="{A774C988-A3F3-0744-9F48-BF69AD117E8E}" srcOrd="0" destOrd="0" presId="urn:microsoft.com/office/officeart/2008/layout/LinedList"/>
    <dgm:cxn modelId="{F2691A75-CDD7-F545-A2E0-0FD4965DF563}" type="presParOf" srcId="{9A3B71F3-F3BB-534E-8F5D-0E1A1867E667}" destId="{FF03118C-DAD8-DE4B-A08A-2826205B4F1B}" srcOrd="1" destOrd="0" presId="urn:microsoft.com/office/officeart/2008/layout/LinedList"/>
    <dgm:cxn modelId="{5E029EFF-7D80-E047-94A7-0BF055E58C1B}" type="presParOf" srcId="{35B6B46C-9779-9A45-9BC2-6C2BCB113193}" destId="{FEB1000F-A4E9-7D47-A024-E96A53119B48}" srcOrd="2" destOrd="0" presId="urn:microsoft.com/office/officeart/2008/layout/LinedList"/>
    <dgm:cxn modelId="{78B94055-7EC0-CF4D-9792-33EED52B1D6C}" type="presParOf" srcId="{35B6B46C-9779-9A45-9BC2-6C2BCB113193}" destId="{FED88B3F-776F-034D-AED1-DF6F58AA1BB7}" srcOrd="3" destOrd="0" presId="urn:microsoft.com/office/officeart/2008/layout/LinedList"/>
    <dgm:cxn modelId="{CB9A2668-CFC0-4F4A-B6C6-000D42420197}" type="presParOf" srcId="{FED88B3F-776F-034D-AED1-DF6F58AA1BB7}" destId="{FB6DE881-2FA8-A346-BE2E-D481239A275B}" srcOrd="0" destOrd="0" presId="urn:microsoft.com/office/officeart/2008/layout/LinedList"/>
    <dgm:cxn modelId="{DBBC621A-9B0C-B643-93F7-D5A68F7C7DE0}" type="presParOf" srcId="{FED88B3F-776F-034D-AED1-DF6F58AA1BB7}" destId="{2FE3F3FF-5FA5-204C-BE57-882C3A272738}" srcOrd="1" destOrd="0" presId="urn:microsoft.com/office/officeart/2008/layout/LinedList"/>
    <dgm:cxn modelId="{B69EF217-FE0E-4E4B-A28A-53C3C1E5CE13}" type="presParOf" srcId="{35B6B46C-9779-9A45-9BC2-6C2BCB113193}" destId="{6094BD2B-2656-2641-8C6F-76E7BC2D262F}" srcOrd="4" destOrd="0" presId="urn:microsoft.com/office/officeart/2008/layout/LinedList"/>
    <dgm:cxn modelId="{AE6FCA84-484D-7E4C-B7C0-65C73EF128CA}" type="presParOf" srcId="{35B6B46C-9779-9A45-9BC2-6C2BCB113193}" destId="{2BA9C686-D436-E24D-92D7-245C9F7A9750}" srcOrd="5" destOrd="0" presId="urn:microsoft.com/office/officeart/2008/layout/LinedList"/>
    <dgm:cxn modelId="{88E85285-DEAC-5944-A0AE-A9A25AF2777C}" type="presParOf" srcId="{2BA9C686-D436-E24D-92D7-245C9F7A9750}" destId="{0FB678F5-1B99-2A42-A0AB-603B1C4DC888}" srcOrd="0" destOrd="0" presId="urn:microsoft.com/office/officeart/2008/layout/LinedList"/>
    <dgm:cxn modelId="{999344B5-5B7A-834F-A0F3-BE2E5C29483C}" type="presParOf" srcId="{2BA9C686-D436-E24D-92D7-245C9F7A9750}" destId="{9661FACF-C4B9-1641-853C-73B4AEE723B6}" srcOrd="1" destOrd="0" presId="urn:microsoft.com/office/officeart/2008/layout/LinedList"/>
    <dgm:cxn modelId="{5E5584A5-BE2A-0C41-BD99-3614ECD44817}" type="presParOf" srcId="{35B6B46C-9779-9A45-9BC2-6C2BCB113193}" destId="{0DB6D060-BFA3-B943-A208-17CA7DA00D43}" srcOrd="6" destOrd="0" presId="urn:microsoft.com/office/officeart/2008/layout/LinedList"/>
    <dgm:cxn modelId="{FCF6F20B-ACAD-0149-8D7C-BF50AD6BB641}" type="presParOf" srcId="{35B6B46C-9779-9A45-9BC2-6C2BCB113193}" destId="{1966EBD7-4695-804B-AF80-50AF2D1E1901}" srcOrd="7" destOrd="0" presId="urn:microsoft.com/office/officeart/2008/layout/LinedList"/>
    <dgm:cxn modelId="{16C1D23D-E678-F442-8B57-AAE670FF9E68}" type="presParOf" srcId="{1966EBD7-4695-804B-AF80-50AF2D1E1901}" destId="{85BF20ED-33E5-0D46-A40C-4321BC023B61}" srcOrd="0" destOrd="0" presId="urn:microsoft.com/office/officeart/2008/layout/LinedList"/>
    <dgm:cxn modelId="{1FB68798-19C5-A84F-96AF-D9C257354DD3}" type="presParOf" srcId="{1966EBD7-4695-804B-AF80-50AF2D1E1901}" destId="{7285B274-558E-4344-A3CF-CCFC2D47BF72}" srcOrd="1" destOrd="0" presId="urn:microsoft.com/office/officeart/2008/layout/LinedList"/>
    <dgm:cxn modelId="{090F0227-F4EF-4744-A90B-652BEC5697F8}" type="presParOf" srcId="{35B6B46C-9779-9A45-9BC2-6C2BCB113193}" destId="{1A1C4888-ED7C-5B43-B6C8-3E9AEADBC5F7}" srcOrd="8" destOrd="0" presId="urn:microsoft.com/office/officeart/2008/layout/LinedList"/>
    <dgm:cxn modelId="{B9E206C0-9713-4F45-8DF9-1BB7AD1DA4B1}" type="presParOf" srcId="{35B6B46C-9779-9A45-9BC2-6C2BCB113193}" destId="{4B999FF6-AA6C-DD45-BCFE-B055E0E3BB97}" srcOrd="9" destOrd="0" presId="urn:microsoft.com/office/officeart/2008/layout/LinedList"/>
    <dgm:cxn modelId="{A9C5ADAA-C254-0046-9298-E3E207E2B44E}" type="presParOf" srcId="{4B999FF6-AA6C-DD45-BCFE-B055E0E3BB97}" destId="{31200443-2B21-3945-BEAF-6B41F771E095}" srcOrd="0" destOrd="0" presId="urn:microsoft.com/office/officeart/2008/layout/LinedList"/>
    <dgm:cxn modelId="{D7C6738F-6911-6343-9CE3-822B5AC9BF86}" type="presParOf" srcId="{4B999FF6-AA6C-DD45-BCFE-B055E0E3BB97}" destId="{1159C703-E57A-9749-AFE8-24FE838E33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37575-41BF-41DF-A40E-68BF2968EFBF}"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BF805F9-1FEC-4AAC-A430-D581B185EF52}">
      <dgm:prSet/>
      <dgm:spPr>
        <a:solidFill>
          <a:srgbClr val="F6941F">
            <a:alpha val="50196"/>
          </a:srgbClr>
        </a:solidFill>
        <a:ln>
          <a:solidFill>
            <a:srgbClr val="F6941F">
              <a:alpha val="90000"/>
            </a:srgbClr>
          </a:solidFill>
        </a:ln>
      </dgm:spPr>
      <dgm:t>
        <a:bodyPr/>
        <a:lstStyle/>
        <a:p>
          <a:r>
            <a:rPr lang="en-US" b="0"/>
            <a:t>Define the purpose and outcomes of systematic review projects</a:t>
          </a:r>
          <a:endParaRPr lang="en-US"/>
        </a:p>
      </dgm:t>
    </dgm:pt>
    <dgm:pt modelId="{06992951-2D1D-401B-BBC4-ECB4938C7511}" type="parTrans" cxnId="{22F642B2-6C11-4E94-8BD6-C800064C3E3E}">
      <dgm:prSet/>
      <dgm:spPr/>
      <dgm:t>
        <a:bodyPr/>
        <a:lstStyle/>
        <a:p>
          <a:endParaRPr lang="en-US"/>
        </a:p>
      </dgm:t>
    </dgm:pt>
    <dgm:pt modelId="{4CF4D9E1-B503-4F01-B1B9-6A0F6C98E7EE}" type="sibTrans" cxnId="{22F642B2-6C11-4E94-8BD6-C800064C3E3E}">
      <dgm:prSet phldrT="1" phldr="0"/>
      <dgm:spPr>
        <a:solidFill>
          <a:srgbClr val="F6941F"/>
        </a:solidFill>
        <a:ln>
          <a:noFill/>
        </a:ln>
      </dgm:spPr>
      <dgm:t>
        <a:bodyPr/>
        <a:lstStyle/>
        <a:p>
          <a:r>
            <a:rPr lang="en-US"/>
            <a:t>1</a:t>
          </a:r>
        </a:p>
      </dgm:t>
    </dgm:pt>
    <dgm:pt modelId="{20606DCB-BCE0-4DC3-AD49-047312B12898}">
      <dgm:prSet/>
      <dgm:spPr>
        <a:solidFill>
          <a:srgbClr val="F6941F">
            <a:alpha val="50196"/>
          </a:srgbClr>
        </a:solidFill>
        <a:ln>
          <a:solidFill>
            <a:schemeClr val="accent2">
              <a:alpha val="90000"/>
            </a:schemeClr>
          </a:solidFill>
        </a:ln>
      </dgm:spPr>
      <dgm:t>
        <a:bodyPr/>
        <a:lstStyle/>
        <a:p>
          <a:r>
            <a:rPr lang="en-US" b="0"/>
            <a:t>Understand the role of systematic reviews in the context of other forms of evidence-based research synthesis </a:t>
          </a:r>
          <a:endParaRPr lang="en-US"/>
        </a:p>
      </dgm:t>
    </dgm:pt>
    <dgm:pt modelId="{36EEF9EE-9F1E-4B5C-BD65-FA5E258F603A}" type="parTrans" cxnId="{2005731E-B2B2-4584-B711-4E440A96A3BD}">
      <dgm:prSet/>
      <dgm:spPr/>
      <dgm:t>
        <a:bodyPr/>
        <a:lstStyle/>
        <a:p>
          <a:endParaRPr lang="en-US"/>
        </a:p>
      </dgm:t>
    </dgm:pt>
    <dgm:pt modelId="{F576B4D9-095C-4BAF-921E-0730D56E65E1}" type="sibTrans" cxnId="{2005731E-B2B2-4584-B711-4E440A96A3BD}">
      <dgm:prSet phldrT="2" phldr="0"/>
      <dgm:spPr>
        <a:solidFill>
          <a:srgbClr val="F6941F"/>
        </a:solidFill>
        <a:ln>
          <a:noFill/>
        </a:ln>
      </dgm:spPr>
      <dgm:t>
        <a:bodyPr/>
        <a:lstStyle/>
        <a:p>
          <a:r>
            <a:rPr lang="en-US"/>
            <a:t>2</a:t>
          </a:r>
        </a:p>
      </dgm:t>
    </dgm:pt>
    <dgm:pt modelId="{8DBE8497-B310-4F84-AA87-1D2B0DA34B42}">
      <dgm:prSet/>
      <dgm:spPr>
        <a:solidFill>
          <a:srgbClr val="F6941F">
            <a:alpha val="50196"/>
          </a:srgbClr>
        </a:solidFill>
        <a:ln>
          <a:solidFill>
            <a:schemeClr val="accent2"/>
          </a:solidFill>
        </a:ln>
      </dgm:spPr>
      <dgm:t>
        <a:bodyPr/>
        <a:lstStyle/>
        <a:p>
          <a:r>
            <a:rPr lang="en-US" b="0"/>
            <a:t>Examine systematic review requirements and practices as determined by national and international guidelines</a:t>
          </a:r>
          <a:endParaRPr lang="en-US"/>
        </a:p>
      </dgm:t>
    </dgm:pt>
    <dgm:pt modelId="{07C662F3-E97A-419F-8C6D-0844E1BA3931}" type="parTrans" cxnId="{FE76FBEB-89F7-4517-8E44-28040D300C85}">
      <dgm:prSet/>
      <dgm:spPr/>
      <dgm:t>
        <a:bodyPr/>
        <a:lstStyle/>
        <a:p>
          <a:endParaRPr lang="en-US"/>
        </a:p>
      </dgm:t>
    </dgm:pt>
    <dgm:pt modelId="{5047DD44-861A-4D05-B881-0FD620D9ECD1}" type="sibTrans" cxnId="{FE76FBEB-89F7-4517-8E44-28040D300C85}">
      <dgm:prSet phldrT="3" phldr="0"/>
      <dgm:spPr>
        <a:solidFill>
          <a:srgbClr val="F6941F"/>
        </a:solidFill>
        <a:ln>
          <a:noFill/>
        </a:ln>
      </dgm:spPr>
      <dgm:t>
        <a:bodyPr/>
        <a:lstStyle/>
        <a:p>
          <a:r>
            <a:rPr lang="en-US"/>
            <a:t>3</a:t>
          </a:r>
        </a:p>
      </dgm:t>
    </dgm:pt>
    <dgm:pt modelId="{5E7F4B98-7992-46FF-A8EB-06CB8366CED3}">
      <dgm:prSet/>
      <dgm:spPr>
        <a:solidFill>
          <a:srgbClr val="F6941F">
            <a:alpha val="50196"/>
          </a:srgbClr>
        </a:solidFill>
        <a:ln>
          <a:solidFill>
            <a:srgbClr val="F6941F">
              <a:alpha val="90000"/>
            </a:srgbClr>
          </a:solidFill>
        </a:ln>
      </dgm:spPr>
      <dgm:t>
        <a:bodyPr/>
        <a:lstStyle/>
        <a:p>
          <a:r>
            <a:rPr lang="en-US" b="0"/>
            <a:t>Identify library resources and services that support systematic reviews </a:t>
          </a:r>
          <a:endParaRPr lang="en-US"/>
        </a:p>
      </dgm:t>
    </dgm:pt>
    <dgm:pt modelId="{84E82F7F-460D-4395-90CF-7134C7ACF430}" type="parTrans" cxnId="{5ADD4917-D163-4187-BFF6-CE238134EBB0}">
      <dgm:prSet/>
      <dgm:spPr/>
      <dgm:t>
        <a:bodyPr/>
        <a:lstStyle/>
        <a:p>
          <a:endParaRPr lang="en-US"/>
        </a:p>
      </dgm:t>
    </dgm:pt>
    <dgm:pt modelId="{F318A64B-DD3C-4A9F-9EE5-438959CC67A0}" type="sibTrans" cxnId="{5ADD4917-D163-4187-BFF6-CE238134EBB0}">
      <dgm:prSet phldrT="4" phldr="0"/>
      <dgm:spPr>
        <a:solidFill>
          <a:srgbClr val="F6941F"/>
        </a:solidFill>
        <a:ln>
          <a:noFill/>
        </a:ln>
      </dgm:spPr>
      <dgm:t>
        <a:bodyPr/>
        <a:lstStyle/>
        <a:p>
          <a:r>
            <a:rPr lang="en-US" dirty="0"/>
            <a:t>4</a:t>
          </a:r>
        </a:p>
      </dgm:t>
    </dgm:pt>
    <dgm:pt modelId="{372B2982-BEA6-B04E-BD1D-6C47F867BA86}" type="pres">
      <dgm:prSet presAssocID="{97C37575-41BF-41DF-A40E-68BF2968EFBF}" presName="Name0" presStyleCnt="0">
        <dgm:presLayoutVars>
          <dgm:animLvl val="lvl"/>
          <dgm:resizeHandles val="exact"/>
        </dgm:presLayoutVars>
      </dgm:prSet>
      <dgm:spPr/>
    </dgm:pt>
    <dgm:pt modelId="{2222480A-0654-C540-A218-4A2CA4DF55E1}" type="pres">
      <dgm:prSet presAssocID="{FBF805F9-1FEC-4AAC-A430-D581B185EF52}" presName="compositeNode" presStyleCnt="0">
        <dgm:presLayoutVars>
          <dgm:bulletEnabled val="1"/>
        </dgm:presLayoutVars>
      </dgm:prSet>
      <dgm:spPr/>
    </dgm:pt>
    <dgm:pt modelId="{97884017-3B62-744A-9A51-5933A5593DBE}" type="pres">
      <dgm:prSet presAssocID="{FBF805F9-1FEC-4AAC-A430-D581B185EF52}" presName="bgRect" presStyleLbl="bgAccFollowNode1" presStyleIdx="0" presStyleCnt="4"/>
      <dgm:spPr/>
    </dgm:pt>
    <dgm:pt modelId="{2434D015-75E6-CF4E-ACDE-D4EFA07EF796}" type="pres">
      <dgm:prSet presAssocID="{4CF4D9E1-B503-4F01-B1B9-6A0F6C98E7EE}" presName="sibTransNodeCircle" presStyleLbl="alignNode1" presStyleIdx="0" presStyleCnt="8">
        <dgm:presLayoutVars>
          <dgm:chMax val="0"/>
          <dgm:bulletEnabled/>
        </dgm:presLayoutVars>
      </dgm:prSet>
      <dgm:spPr/>
    </dgm:pt>
    <dgm:pt modelId="{E0D9A443-296E-7A45-88ED-48792796200F}" type="pres">
      <dgm:prSet presAssocID="{FBF805F9-1FEC-4AAC-A430-D581B185EF52}" presName="bottomLine" presStyleLbl="alignNode1" presStyleIdx="1" presStyleCnt="8">
        <dgm:presLayoutVars/>
      </dgm:prSet>
      <dgm:spPr>
        <a:ln>
          <a:solidFill>
            <a:srgbClr val="F6941F"/>
          </a:solidFill>
        </a:ln>
      </dgm:spPr>
    </dgm:pt>
    <dgm:pt modelId="{99029EEC-A2B2-944B-B6A4-B4FB963D0DE9}" type="pres">
      <dgm:prSet presAssocID="{FBF805F9-1FEC-4AAC-A430-D581B185EF52}" presName="nodeText" presStyleLbl="bgAccFollowNode1" presStyleIdx="0" presStyleCnt="4">
        <dgm:presLayoutVars>
          <dgm:bulletEnabled val="1"/>
        </dgm:presLayoutVars>
      </dgm:prSet>
      <dgm:spPr/>
    </dgm:pt>
    <dgm:pt modelId="{2D6ADF9C-B370-724D-A1C4-9A3D7F56D00C}" type="pres">
      <dgm:prSet presAssocID="{4CF4D9E1-B503-4F01-B1B9-6A0F6C98E7EE}" presName="sibTrans" presStyleCnt="0"/>
      <dgm:spPr/>
    </dgm:pt>
    <dgm:pt modelId="{823CAD33-94BC-4540-BDAC-B1E9ACBE5F51}" type="pres">
      <dgm:prSet presAssocID="{20606DCB-BCE0-4DC3-AD49-047312B12898}" presName="compositeNode" presStyleCnt="0">
        <dgm:presLayoutVars>
          <dgm:bulletEnabled val="1"/>
        </dgm:presLayoutVars>
      </dgm:prSet>
      <dgm:spPr/>
    </dgm:pt>
    <dgm:pt modelId="{0E41BC93-54B1-1A4E-B170-A946C9E1589B}" type="pres">
      <dgm:prSet presAssocID="{20606DCB-BCE0-4DC3-AD49-047312B12898}" presName="bgRect" presStyleLbl="bgAccFollowNode1" presStyleIdx="1" presStyleCnt="4"/>
      <dgm:spPr/>
    </dgm:pt>
    <dgm:pt modelId="{48928DB4-04F3-754E-8E7F-291F164593DC}" type="pres">
      <dgm:prSet presAssocID="{F576B4D9-095C-4BAF-921E-0730D56E65E1}" presName="sibTransNodeCircle" presStyleLbl="alignNode1" presStyleIdx="2" presStyleCnt="8">
        <dgm:presLayoutVars>
          <dgm:chMax val="0"/>
          <dgm:bulletEnabled/>
        </dgm:presLayoutVars>
      </dgm:prSet>
      <dgm:spPr/>
    </dgm:pt>
    <dgm:pt modelId="{5FAA5480-D754-0248-BCF0-A96D115B9A37}" type="pres">
      <dgm:prSet presAssocID="{20606DCB-BCE0-4DC3-AD49-047312B12898}" presName="bottomLine" presStyleLbl="alignNode1" presStyleIdx="3" presStyleCnt="8">
        <dgm:presLayoutVars/>
      </dgm:prSet>
      <dgm:spPr>
        <a:ln>
          <a:solidFill>
            <a:srgbClr val="F6941F"/>
          </a:solidFill>
        </a:ln>
      </dgm:spPr>
    </dgm:pt>
    <dgm:pt modelId="{72B071EE-1B6A-8348-8442-BBC5B0D04AD6}" type="pres">
      <dgm:prSet presAssocID="{20606DCB-BCE0-4DC3-AD49-047312B12898}" presName="nodeText" presStyleLbl="bgAccFollowNode1" presStyleIdx="1" presStyleCnt="4">
        <dgm:presLayoutVars>
          <dgm:bulletEnabled val="1"/>
        </dgm:presLayoutVars>
      </dgm:prSet>
      <dgm:spPr/>
    </dgm:pt>
    <dgm:pt modelId="{7683ED02-5B70-3B4E-9D45-79800E582307}" type="pres">
      <dgm:prSet presAssocID="{F576B4D9-095C-4BAF-921E-0730D56E65E1}" presName="sibTrans" presStyleCnt="0"/>
      <dgm:spPr/>
    </dgm:pt>
    <dgm:pt modelId="{913129D2-2816-7F43-8DA6-B00E2A2A3B16}" type="pres">
      <dgm:prSet presAssocID="{8DBE8497-B310-4F84-AA87-1D2B0DA34B42}" presName="compositeNode" presStyleCnt="0">
        <dgm:presLayoutVars>
          <dgm:bulletEnabled val="1"/>
        </dgm:presLayoutVars>
      </dgm:prSet>
      <dgm:spPr/>
    </dgm:pt>
    <dgm:pt modelId="{216A3CC0-0BC1-C945-AF8B-F06D64DFC594}" type="pres">
      <dgm:prSet presAssocID="{8DBE8497-B310-4F84-AA87-1D2B0DA34B42}" presName="bgRect" presStyleLbl="bgAccFollowNode1" presStyleIdx="2" presStyleCnt="4"/>
      <dgm:spPr/>
    </dgm:pt>
    <dgm:pt modelId="{B4F0C8CF-9963-2B45-A332-A66C7E945F2B}" type="pres">
      <dgm:prSet presAssocID="{5047DD44-861A-4D05-B881-0FD620D9ECD1}" presName="sibTransNodeCircle" presStyleLbl="alignNode1" presStyleIdx="4" presStyleCnt="8">
        <dgm:presLayoutVars>
          <dgm:chMax val="0"/>
          <dgm:bulletEnabled/>
        </dgm:presLayoutVars>
      </dgm:prSet>
      <dgm:spPr/>
    </dgm:pt>
    <dgm:pt modelId="{76FC86D3-144B-2744-A37F-4829324A1005}" type="pres">
      <dgm:prSet presAssocID="{8DBE8497-B310-4F84-AA87-1D2B0DA34B42}" presName="bottomLine" presStyleLbl="alignNode1" presStyleIdx="5" presStyleCnt="8">
        <dgm:presLayoutVars/>
      </dgm:prSet>
      <dgm:spPr>
        <a:solidFill>
          <a:srgbClr val="F6941F"/>
        </a:solidFill>
        <a:ln>
          <a:solidFill>
            <a:schemeClr val="accent2"/>
          </a:solidFill>
        </a:ln>
      </dgm:spPr>
    </dgm:pt>
    <dgm:pt modelId="{C2239BEF-7EF2-1E49-9168-8989BE612419}" type="pres">
      <dgm:prSet presAssocID="{8DBE8497-B310-4F84-AA87-1D2B0DA34B42}" presName="nodeText" presStyleLbl="bgAccFollowNode1" presStyleIdx="2" presStyleCnt="4">
        <dgm:presLayoutVars>
          <dgm:bulletEnabled val="1"/>
        </dgm:presLayoutVars>
      </dgm:prSet>
      <dgm:spPr/>
    </dgm:pt>
    <dgm:pt modelId="{87837193-9220-714C-9DA3-0AE978A0C629}" type="pres">
      <dgm:prSet presAssocID="{5047DD44-861A-4D05-B881-0FD620D9ECD1}" presName="sibTrans" presStyleCnt="0"/>
      <dgm:spPr/>
    </dgm:pt>
    <dgm:pt modelId="{6F95D07F-02CA-4D47-882F-5B5DD3126332}" type="pres">
      <dgm:prSet presAssocID="{5E7F4B98-7992-46FF-A8EB-06CB8366CED3}" presName="compositeNode" presStyleCnt="0">
        <dgm:presLayoutVars>
          <dgm:bulletEnabled val="1"/>
        </dgm:presLayoutVars>
      </dgm:prSet>
      <dgm:spPr/>
    </dgm:pt>
    <dgm:pt modelId="{EBA9B2CC-1B2E-DE41-B7EA-A3E72684D0FC}" type="pres">
      <dgm:prSet presAssocID="{5E7F4B98-7992-46FF-A8EB-06CB8366CED3}" presName="bgRect" presStyleLbl="bgAccFollowNode1" presStyleIdx="3" presStyleCnt="4"/>
      <dgm:spPr/>
    </dgm:pt>
    <dgm:pt modelId="{100C2A63-8EFB-D04F-BC4A-CD6DEA2B36D1}" type="pres">
      <dgm:prSet presAssocID="{F318A64B-DD3C-4A9F-9EE5-438959CC67A0}" presName="sibTransNodeCircle" presStyleLbl="alignNode1" presStyleIdx="6" presStyleCnt="8">
        <dgm:presLayoutVars>
          <dgm:chMax val="0"/>
          <dgm:bulletEnabled/>
        </dgm:presLayoutVars>
      </dgm:prSet>
      <dgm:spPr/>
    </dgm:pt>
    <dgm:pt modelId="{188F04B6-3383-3D46-B837-AFE74712B76C}" type="pres">
      <dgm:prSet presAssocID="{5E7F4B98-7992-46FF-A8EB-06CB8366CED3}" presName="bottomLine" presStyleLbl="alignNode1" presStyleIdx="7" presStyleCnt="8">
        <dgm:presLayoutVars/>
      </dgm:prSet>
      <dgm:spPr>
        <a:ln>
          <a:solidFill>
            <a:srgbClr val="F6941F"/>
          </a:solidFill>
        </a:ln>
      </dgm:spPr>
    </dgm:pt>
    <dgm:pt modelId="{5AC4E4A5-1E4F-3A42-BE99-196DD91BE069}" type="pres">
      <dgm:prSet presAssocID="{5E7F4B98-7992-46FF-A8EB-06CB8366CED3}" presName="nodeText" presStyleLbl="bgAccFollowNode1" presStyleIdx="3" presStyleCnt="4">
        <dgm:presLayoutVars>
          <dgm:bulletEnabled val="1"/>
        </dgm:presLayoutVars>
      </dgm:prSet>
      <dgm:spPr/>
    </dgm:pt>
  </dgm:ptLst>
  <dgm:cxnLst>
    <dgm:cxn modelId="{5D93940E-E95A-1042-94D5-199DCD889867}" type="presOf" srcId="{8DBE8497-B310-4F84-AA87-1D2B0DA34B42}" destId="{216A3CC0-0BC1-C945-AF8B-F06D64DFC594}" srcOrd="0" destOrd="0" presId="urn:microsoft.com/office/officeart/2016/7/layout/BasicLinearProcessNumbered"/>
    <dgm:cxn modelId="{9AD9E30F-50E6-5C43-82FE-9C1A41D66EF4}" type="presOf" srcId="{20606DCB-BCE0-4DC3-AD49-047312B12898}" destId="{0E41BC93-54B1-1A4E-B170-A946C9E1589B}" srcOrd="0" destOrd="0" presId="urn:microsoft.com/office/officeart/2016/7/layout/BasicLinearProcessNumbered"/>
    <dgm:cxn modelId="{5ADD4917-D163-4187-BFF6-CE238134EBB0}" srcId="{97C37575-41BF-41DF-A40E-68BF2968EFBF}" destId="{5E7F4B98-7992-46FF-A8EB-06CB8366CED3}" srcOrd="3" destOrd="0" parTransId="{84E82F7F-460D-4395-90CF-7134C7ACF430}" sibTransId="{F318A64B-DD3C-4A9F-9EE5-438959CC67A0}"/>
    <dgm:cxn modelId="{13F6FE1C-DC94-8941-9375-7150443EA06D}" type="presOf" srcId="{5E7F4B98-7992-46FF-A8EB-06CB8366CED3}" destId="{5AC4E4A5-1E4F-3A42-BE99-196DD91BE069}" srcOrd="1" destOrd="0" presId="urn:microsoft.com/office/officeart/2016/7/layout/BasicLinearProcessNumbered"/>
    <dgm:cxn modelId="{2005731E-B2B2-4584-B711-4E440A96A3BD}" srcId="{97C37575-41BF-41DF-A40E-68BF2968EFBF}" destId="{20606DCB-BCE0-4DC3-AD49-047312B12898}" srcOrd="1" destOrd="0" parTransId="{36EEF9EE-9F1E-4B5C-BD65-FA5E258F603A}" sibTransId="{F576B4D9-095C-4BAF-921E-0730D56E65E1}"/>
    <dgm:cxn modelId="{0CFE3622-93F1-CC4E-A862-0B6ED1F23FB4}" type="presOf" srcId="{20606DCB-BCE0-4DC3-AD49-047312B12898}" destId="{72B071EE-1B6A-8348-8442-BBC5B0D04AD6}" srcOrd="1" destOrd="0" presId="urn:microsoft.com/office/officeart/2016/7/layout/BasicLinearProcessNumbered"/>
    <dgm:cxn modelId="{6FBCFD3C-CFF8-1D46-BCF0-3B61F140A4B9}" type="presOf" srcId="{FBF805F9-1FEC-4AAC-A430-D581B185EF52}" destId="{99029EEC-A2B2-944B-B6A4-B4FB963D0DE9}" srcOrd="1" destOrd="0" presId="urn:microsoft.com/office/officeart/2016/7/layout/BasicLinearProcessNumbered"/>
    <dgm:cxn modelId="{5F237C49-9F5C-DD4A-9C92-C3BFA64E11F2}" type="presOf" srcId="{5047DD44-861A-4D05-B881-0FD620D9ECD1}" destId="{B4F0C8CF-9963-2B45-A332-A66C7E945F2B}" srcOrd="0" destOrd="0" presId="urn:microsoft.com/office/officeart/2016/7/layout/BasicLinearProcessNumbered"/>
    <dgm:cxn modelId="{56367357-2612-1945-AF36-5B8AD554E8B2}" type="presOf" srcId="{F576B4D9-095C-4BAF-921E-0730D56E65E1}" destId="{48928DB4-04F3-754E-8E7F-291F164593DC}" srcOrd="0" destOrd="0" presId="urn:microsoft.com/office/officeart/2016/7/layout/BasicLinearProcessNumbered"/>
    <dgm:cxn modelId="{3B3DA386-07C8-4C49-AAE4-ACD9E7D67F3E}" type="presOf" srcId="{5E7F4B98-7992-46FF-A8EB-06CB8366CED3}" destId="{EBA9B2CC-1B2E-DE41-B7EA-A3E72684D0FC}" srcOrd="0" destOrd="0" presId="urn:microsoft.com/office/officeart/2016/7/layout/BasicLinearProcessNumbered"/>
    <dgm:cxn modelId="{6CD07D9A-5852-8740-AB75-8301711AD2FC}" type="presOf" srcId="{F318A64B-DD3C-4A9F-9EE5-438959CC67A0}" destId="{100C2A63-8EFB-D04F-BC4A-CD6DEA2B36D1}" srcOrd="0" destOrd="0" presId="urn:microsoft.com/office/officeart/2016/7/layout/BasicLinearProcessNumbered"/>
    <dgm:cxn modelId="{22F642B2-6C11-4E94-8BD6-C800064C3E3E}" srcId="{97C37575-41BF-41DF-A40E-68BF2968EFBF}" destId="{FBF805F9-1FEC-4AAC-A430-D581B185EF52}" srcOrd="0" destOrd="0" parTransId="{06992951-2D1D-401B-BBC4-ECB4938C7511}" sibTransId="{4CF4D9E1-B503-4F01-B1B9-6A0F6C98E7EE}"/>
    <dgm:cxn modelId="{A27DFFC5-EC60-4F44-BDF3-600F48510764}" type="presOf" srcId="{FBF805F9-1FEC-4AAC-A430-D581B185EF52}" destId="{97884017-3B62-744A-9A51-5933A5593DBE}" srcOrd="0" destOrd="0" presId="urn:microsoft.com/office/officeart/2016/7/layout/BasicLinearProcessNumbered"/>
    <dgm:cxn modelId="{12F5B5D3-8066-6C40-9DBD-354B28CFADA2}" type="presOf" srcId="{4CF4D9E1-B503-4F01-B1B9-6A0F6C98E7EE}" destId="{2434D015-75E6-CF4E-ACDE-D4EFA07EF796}" srcOrd="0" destOrd="0" presId="urn:microsoft.com/office/officeart/2016/7/layout/BasicLinearProcessNumbered"/>
    <dgm:cxn modelId="{4F2C94D6-9F4F-474A-BF53-4AC59303A752}" type="presOf" srcId="{8DBE8497-B310-4F84-AA87-1D2B0DA34B42}" destId="{C2239BEF-7EF2-1E49-9168-8989BE612419}" srcOrd="1" destOrd="0" presId="urn:microsoft.com/office/officeart/2016/7/layout/BasicLinearProcessNumbered"/>
    <dgm:cxn modelId="{6D5F7BDB-0FE6-0D43-8E56-B4CB489891E8}" type="presOf" srcId="{97C37575-41BF-41DF-A40E-68BF2968EFBF}" destId="{372B2982-BEA6-B04E-BD1D-6C47F867BA86}" srcOrd="0" destOrd="0" presId="urn:microsoft.com/office/officeart/2016/7/layout/BasicLinearProcessNumbered"/>
    <dgm:cxn modelId="{FE76FBEB-89F7-4517-8E44-28040D300C85}" srcId="{97C37575-41BF-41DF-A40E-68BF2968EFBF}" destId="{8DBE8497-B310-4F84-AA87-1D2B0DA34B42}" srcOrd="2" destOrd="0" parTransId="{07C662F3-E97A-419F-8C6D-0844E1BA3931}" sibTransId="{5047DD44-861A-4D05-B881-0FD620D9ECD1}"/>
    <dgm:cxn modelId="{DB769C01-D0B8-B74B-B899-0363D2EB05D1}" type="presParOf" srcId="{372B2982-BEA6-B04E-BD1D-6C47F867BA86}" destId="{2222480A-0654-C540-A218-4A2CA4DF55E1}" srcOrd="0" destOrd="0" presId="urn:microsoft.com/office/officeart/2016/7/layout/BasicLinearProcessNumbered"/>
    <dgm:cxn modelId="{5C9EE469-D41D-414F-B036-76352FD5E880}" type="presParOf" srcId="{2222480A-0654-C540-A218-4A2CA4DF55E1}" destId="{97884017-3B62-744A-9A51-5933A5593DBE}" srcOrd="0" destOrd="0" presId="urn:microsoft.com/office/officeart/2016/7/layout/BasicLinearProcessNumbered"/>
    <dgm:cxn modelId="{CE678C3D-498A-9B4C-8511-F62AE61A5F77}" type="presParOf" srcId="{2222480A-0654-C540-A218-4A2CA4DF55E1}" destId="{2434D015-75E6-CF4E-ACDE-D4EFA07EF796}" srcOrd="1" destOrd="0" presId="urn:microsoft.com/office/officeart/2016/7/layout/BasicLinearProcessNumbered"/>
    <dgm:cxn modelId="{84CC2CBE-399C-4E4D-8071-89836B6F8E97}" type="presParOf" srcId="{2222480A-0654-C540-A218-4A2CA4DF55E1}" destId="{E0D9A443-296E-7A45-88ED-48792796200F}" srcOrd="2" destOrd="0" presId="urn:microsoft.com/office/officeart/2016/7/layout/BasicLinearProcessNumbered"/>
    <dgm:cxn modelId="{17962F5E-B612-134F-A35C-BF73AC9501AC}" type="presParOf" srcId="{2222480A-0654-C540-A218-4A2CA4DF55E1}" destId="{99029EEC-A2B2-944B-B6A4-B4FB963D0DE9}" srcOrd="3" destOrd="0" presId="urn:microsoft.com/office/officeart/2016/7/layout/BasicLinearProcessNumbered"/>
    <dgm:cxn modelId="{FD1C1318-90AB-FB42-B55E-D2BC6CC111EA}" type="presParOf" srcId="{372B2982-BEA6-B04E-BD1D-6C47F867BA86}" destId="{2D6ADF9C-B370-724D-A1C4-9A3D7F56D00C}" srcOrd="1" destOrd="0" presId="urn:microsoft.com/office/officeart/2016/7/layout/BasicLinearProcessNumbered"/>
    <dgm:cxn modelId="{82B75CD1-9480-914F-8EFD-B7ABFAB4763F}" type="presParOf" srcId="{372B2982-BEA6-B04E-BD1D-6C47F867BA86}" destId="{823CAD33-94BC-4540-BDAC-B1E9ACBE5F51}" srcOrd="2" destOrd="0" presId="urn:microsoft.com/office/officeart/2016/7/layout/BasicLinearProcessNumbered"/>
    <dgm:cxn modelId="{0AD32F1B-B8BB-A645-9B02-7958B607B579}" type="presParOf" srcId="{823CAD33-94BC-4540-BDAC-B1E9ACBE5F51}" destId="{0E41BC93-54B1-1A4E-B170-A946C9E1589B}" srcOrd="0" destOrd="0" presId="urn:microsoft.com/office/officeart/2016/7/layout/BasicLinearProcessNumbered"/>
    <dgm:cxn modelId="{68765BED-14B1-3445-931F-E55DEE83AE8B}" type="presParOf" srcId="{823CAD33-94BC-4540-BDAC-B1E9ACBE5F51}" destId="{48928DB4-04F3-754E-8E7F-291F164593DC}" srcOrd="1" destOrd="0" presId="urn:microsoft.com/office/officeart/2016/7/layout/BasicLinearProcessNumbered"/>
    <dgm:cxn modelId="{C7A542FB-58C8-354E-A14C-6B9897E6462F}" type="presParOf" srcId="{823CAD33-94BC-4540-BDAC-B1E9ACBE5F51}" destId="{5FAA5480-D754-0248-BCF0-A96D115B9A37}" srcOrd="2" destOrd="0" presId="urn:microsoft.com/office/officeart/2016/7/layout/BasicLinearProcessNumbered"/>
    <dgm:cxn modelId="{A7550103-F888-0D4D-A828-A1990D37DCA6}" type="presParOf" srcId="{823CAD33-94BC-4540-BDAC-B1E9ACBE5F51}" destId="{72B071EE-1B6A-8348-8442-BBC5B0D04AD6}" srcOrd="3" destOrd="0" presId="urn:microsoft.com/office/officeart/2016/7/layout/BasicLinearProcessNumbered"/>
    <dgm:cxn modelId="{71FA2167-3A31-004A-9944-562C0FB52808}" type="presParOf" srcId="{372B2982-BEA6-B04E-BD1D-6C47F867BA86}" destId="{7683ED02-5B70-3B4E-9D45-79800E582307}" srcOrd="3" destOrd="0" presId="urn:microsoft.com/office/officeart/2016/7/layout/BasicLinearProcessNumbered"/>
    <dgm:cxn modelId="{2D929AE9-F991-194E-9465-EE438A2426DD}" type="presParOf" srcId="{372B2982-BEA6-B04E-BD1D-6C47F867BA86}" destId="{913129D2-2816-7F43-8DA6-B00E2A2A3B16}" srcOrd="4" destOrd="0" presId="urn:microsoft.com/office/officeart/2016/7/layout/BasicLinearProcessNumbered"/>
    <dgm:cxn modelId="{866BBA12-7FC0-F348-B6AC-0D22564BBF2A}" type="presParOf" srcId="{913129D2-2816-7F43-8DA6-B00E2A2A3B16}" destId="{216A3CC0-0BC1-C945-AF8B-F06D64DFC594}" srcOrd="0" destOrd="0" presId="urn:microsoft.com/office/officeart/2016/7/layout/BasicLinearProcessNumbered"/>
    <dgm:cxn modelId="{F3E96BC5-86C4-DA40-907A-E7223CCA5631}" type="presParOf" srcId="{913129D2-2816-7F43-8DA6-B00E2A2A3B16}" destId="{B4F0C8CF-9963-2B45-A332-A66C7E945F2B}" srcOrd="1" destOrd="0" presId="urn:microsoft.com/office/officeart/2016/7/layout/BasicLinearProcessNumbered"/>
    <dgm:cxn modelId="{9F241CDB-3556-C245-A067-263E54DFADC5}" type="presParOf" srcId="{913129D2-2816-7F43-8DA6-B00E2A2A3B16}" destId="{76FC86D3-144B-2744-A37F-4829324A1005}" srcOrd="2" destOrd="0" presId="urn:microsoft.com/office/officeart/2016/7/layout/BasicLinearProcessNumbered"/>
    <dgm:cxn modelId="{F1AE4918-A3A3-1147-9A4E-116B52158634}" type="presParOf" srcId="{913129D2-2816-7F43-8DA6-B00E2A2A3B16}" destId="{C2239BEF-7EF2-1E49-9168-8989BE612419}" srcOrd="3" destOrd="0" presId="urn:microsoft.com/office/officeart/2016/7/layout/BasicLinearProcessNumbered"/>
    <dgm:cxn modelId="{23C3BB0B-4A46-D842-AA9D-5E5B04B9FAE5}" type="presParOf" srcId="{372B2982-BEA6-B04E-BD1D-6C47F867BA86}" destId="{87837193-9220-714C-9DA3-0AE978A0C629}" srcOrd="5" destOrd="0" presId="urn:microsoft.com/office/officeart/2016/7/layout/BasicLinearProcessNumbered"/>
    <dgm:cxn modelId="{AB46E116-204F-504A-852E-E8F7B0530ACF}" type="presParOf" srcId="{372B2982-BEA6-B04E-BD1D-6C47F867BA86}" destId="{6F95D07F-02CA-4D47-882F-5B5DD3126332}" srcOrd="6" destOrd="0" presId="urn:microsoft.com/office/officeart/2016/7/layout/BasicLinearProcessNumbered"/>
    <dgm:cxn modelId="{022209E6-5B41-0D43-BB8C-95E824DE24A4}" type="presParOf" srcId="{6F95D07F-02CA-4D47-882F-5B5DD3126332}" destId="{EBA9B2CC-1B2E-DE41-B7EA-A3E72684D0FC}" srcOrd="0" destOrd="0" presId="urn:microsoft.com/office/officeart/2016/7/layout/BasicLinearProcessNumbered"/>
    <dgm:cxn modelId="{62B8F184-E9D6-BC4A-A67E-D80E1E0C9322}" type="presParOf" srcId="{6F95D07F-02CA-4D47-882F-5B5DD3126332}" destId="{100C2A63-8EFB-D04F-BC4A-CD6DEA2B36D1}" srcOrd="1" destOrd="0" presId="urn:microsoft.com/office/officeart/2016/7/layout/BasicLinearProcessNumbered"/>
    <dgm:cxn modelId="{C075AB19-9329-8D48-BD15-02428B982ADE}" type="presParOf" srcId="{6F95D07F-02CA-4D47-882F-5B5DD3126332}" destId="{188F04B6-3383-3D46-B837-AFE74712B76C}" srcOrd="2" destOrd="0" presId="urn:microsoft.com/office/officeart/2016/7/layout/BasicLinearProcessNumbered"/>
    <dgm:cxn modelId="{DAC313DD-A51B-B64E-A15C-DF7A4F69A563}" type="presParOf" srcId="{6F95D07F-02CA-4D47-882F-5B5DD3126332}" destId="{5AC4E4A5-1E4F-3A42-BE99-196DD91BE06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9BF23-633C-4A98-AC7D-72A3C1CB442A}" type="doc">
      <dgm:prSet loTypeId="urn:microsoft.com/office/officeart/2005/8/layout/vList5" loCatId="list" qsTypeId="urn:microsoft.com/office/officeart/2005/8/quickstyle/simple4" qsCatId="simple" csTypeId="urn:microsoft.com/office/officeart/2005/8/colors/accent3_2" csCatId="accent3"/>
      <dgm:spPr/>
      <dgm:t>
        <a:bodyPr/>
        <a:lstStyle/>
        <a:p>
          <a:endParaRPr lang="en-US"/>
        </a:p>
      </dgm:t>
    </dgm:pt>
    <dgm:pt modelId="{64315E8B-4725-4FBE-8D07-2E8380D5BDB1}">
      <dgm:prSet/>
      <dgm:spPr/>
      <dgm:t>
        <a:bodyPr/>
        <a:lstStyle/>
        <a:p>
          <a:r>
            <a:rPr lang="en-US" b="0"/>
            <a:t>Rigorous</a:t>
          </a:r>
          <a:endParaRPr lang="en-US"/>
        </a:p>
      </dgm:t>
    </dgm:pt>
    <dgm:pt modelId="{84D4A57D-7F79-4C87-B0FC-D482FA5DAAC7}" type="parTrans" cxnId="{017C51B6-9E51-435B-9A00-1D1DAC00CB6F}">
      <dgm:prSet/>
      <dgm:spPr/>
      <dgm:t>
        <a:bodyPr/>
        <a:lstStyle/>
        <a:p>
          <a:endParaRPr lang="en-US"/>
        </a:p>
      </dgm:t>
    </dgm:pt>
    <dgm:pt modelId="{5E01E24D-EF17-4FB2-B1FE-EA97C3874746}" type="sibTrans" cxnId="{017C51B6-9E51-435B-9A00-1D1DAC00CB6F}">
      <dgm:prSet/>
      <dgm:spPr/>
      <dgm:t>
        <a:bodyPr/>
        <a:lstStyle/>
        <a:p>
          <a:endParaRPr lang="en-US"/>
        </a:p>
      </dgm:t>
    </dgm:pt>
    <dgm:pt modelId="{24074F07-B51A-42FA-91CB-0827A8A79E98}">
      <dgm:prSet/>
      <dgm:spPr/>
      <dgm:t>
        <a:bodyPr/>
        <a:lstStyle/>
        <a:p>
          <a:r>
            <a:rPr lang="en-US" b="0"/>
            <a:t>Unbiased</a:t>
          </a:r>
          <a:endParaRPr lang="en-US"/>
        </a:p>
      </dgm:t>
    </dgm:pt>
    <dgm:pt modelId="{57F93576-3678-4BF4-9887-C0802121DE95}" type="parTrans" cxnId="{5605D06F-6041-46F3-A4D1-590AFA584A9C}">
      <dgm:prSet/>
      <dgm:spPr/>
      <dgm:t>
        <a:bodyPr/>
        <a:lstStyle/>
        <a:p>
          <a:endParaRPr lang="en-US"/>
        </a:p>
      </dgm:t>
    </dgm:pt>
    <dgm:pt modelId="{A289E0C2-56FA-4E10-AF96-EF04A119EE10}" type="sibTrans" cxnId="{5605D06F-6041-46F3-A4D1-590AFA584A9C}">
      <dgm:prSet/>
      <dgm:spPr/>
      <dgm:t>
        <a:bodyPr/>
        <a:lstStyle/>
        <a:p>
          <a:endParaRPr lang="en-US"/>
        </a:p>
      </dgm:t>
    </dgm:pt>
    <dgm:pt modelId="{C1B584C5-5C1E-4AD6-83EF-20207281CB56}">
      <dgm:prSet/>
      <dgm:spPr/>
      <dgm:t>
        <a:bodyPr/>
        <a:lstStyle/>
        <a:p>
          <a:r>
            <a:rPr lang="en-US" b="0"/>
            <a:t>Transparent</a:t>
          </a:r>
          <a:endParaRPr lang="en-US"/>
        </a:p>
      </dgm:t>
    </dgm:pt>
    <dgm:pt modelId="{B57DF0D4-4C83-4957-B352-724406FCEB16}" type="parTrans" cxnId="{035CBE2D-D152-44C9-98A8-CF236282F493}">
      <dgm:prSet/>
      <dgm:spPr/>
      <dgm:t>
        <a:bodyPr/>
        <a:lstStyle/>
        <a:p>
          <a:endParaRPr lang="en-US"/>
        </a:p>
      </dgm:t>
    </dgm:pt>
    <dgm:pt modelId="{E22D8D0B-9F3A-43F2-AC61-1B61A639DBFA}" type="sibTrans" cxnId="{035CBE2D-D152-44C9-98A8-CF236282F493}">
      <dgm:prSet/>
      <dgm:spPr/>
      <dgm:t>
        <a:bodyPr/>
        <a:lstStyle/>
        <a:p>
          <a:endParaRPr lang="en-US"/>
        </a:p>
      </dgm:t>
    </dgm:pt>
    <dgm:pt modelId="{C2B58838-EB5B-49CF-93A6-D24C3D5B9C62}">
      <dgm:prSet/>
      <dgm:spPr/>
      <dgm:t>
        <a:bodyPr/>
        <a:lstStyle/>
        <a:p>
          <a:r>
            <a:rPr lang="en-US" b="0"/>
            <a:t>Reproducible</a:t>
          </a:r>
          <a:endParaRPr lang="en-US"/>
        </a:p>
      </dgm:t>
    </dgm:pt>
    <dgm:pt modelId="{EEEE67E2-8C56-4AFF-AB72-CCDB7A8BD619}" type="parTrans" cxnId="{DBB90208-85DC-4239-93A7-6280B913117E}">
      <dgm:prSet/>
      <dgm:spPr/>
      <dgm:t>
        <a:bodyPr/>
        <a:lstStyle/>
        <a:p>
          <a:endParaRPr lang="en-US"/>
        </a:p>
      </dgm:t>
    </dgm:pt>
    <dgm:pt modelId="{E07A5646-212E-487B-BFF2-03CE2DDA5A81}" type="sibTrans" cxnId="{DBB90208-85DC-4239-93A7-6280B913117E}">
      <dgm:prSet/>
      <dgm:spPr/>
      <dgm:t>
        <a:bodyPr/>
        <a:lstStyle/>
        <a:p>
          <a:endParaRPr lang="en-US"/>
        </a:p>
      </dgm:t>
    </dgm:pt>
    <dgm:pt modelId="{43E26DD1-E336-2949-86BE-6E3D3FC15DAD}" type="pres">
      <dgm:prSet presAssocID="{8199BF23-633C-4A98-AC7D-72A3C1CB442A}" presName="Name0" presStyleCnt="0">
        <dgm:presLayoutVars>
          <dgm:dir/>
          <dgm:animLvl val="lvl"/>
          <dgm:resizeHandles val="exact"/>
        </dgm:presLayoutVars>
      </dgm:prSet>
      <dgm:spPr/>
    </dgm:pt>
    <dgm:pt modelId="{039E5420-6C09-1D4D-BE64-9BCBB67DFB0D}" type="pres">
      <dgm:prSet presAssocID="{64315E8B-4725-4FBE-8D07-2E8380D5BDB1}" presName="linNode" presStyleCnt="0"/>
      <dgm:spPr/>
    </dgm:pt>
    <dgm:pt modelId="{4CC9CEF8-02F4-114E-895A-B7656D9685B4}" type="pres">
      <dgm:prSet presAssocID="{64315E8B-4725-4FBE-8D07-2E8380D5BDB1}" presName="parentText" presStyleLbl="node1" presStyleIdx="0" presStyleCnt="4">
        <dgm:presLayoutVars>
          <dgm:chMax val="1"/>
          <dgm:bulletEnabled val="1"/>
        </dgm:presLayoutVars>
      </dgm:prSet>
      <dgm:spPr/>
    </dgm:pt>
    <dgm:pt modelId="{868969A9-77FF-434E-8942-DB07D643B094}" type="pres">
      <dgm:prSet presAssocID="{5E01E24D-EF17-4FB2-B1FE-EA97C3874746}" presName="sp" presStyleCnt="0"/>
      <dgm:spPr/>
    </dgm:pt>
    <dgm:pt modelId="{E230191D-8460-804F-BE41-AF09865ABA1B}" type="pres">
      <dgm:prSet presAssocID="{24074F07-B51A-42FA-91CB-0827A8A79E98}" presName="linNode" presStyleCnt="0"/>
      <dgm:spPr/>
    </dgm:pt>
    <dgm:pt modelId="{38F93542-5A49-1E41-9781-7DF1DFBF87D1}" type="pres">
      <dgm:prSet presAssocID="{24074F07-B51A-42FA-91CB-0827A8A79E98}" presName="parentText" presStyleLbl="node1" presStyleIdx="1" presStyleCnt="4">
        <dgm:presLayoutVars>
          <dgm:chMax val="1"/>
          <dgm:bulletEnabled val="1"/>
        </dgm:presLayoutVars>
      </dgm:prSet>
      <dgm:spPr/>
    </dgm:pt>
    <dgm:pt modelId="{4131B7CA-3757-154F-9E9E-B751FC85E551}" type="pres">
      <dgm:prSet presAssocID="{A289E0C2-56FA-4E10-AF96-EF04A119EE10}" presName="sp" presStyleCnt="0"/>
      <dgm:spPr/>
    </dgm:pt>
    <dgm:pt modelId="{A92F758E-9241-B94C-ADB6-F4C9716FBAC2}" type="pres">
      <dgm:prSet presAssocID="{C1B584C5-5C1E-4AD6-83EF-20207281CB56}" presName="linNode" presStyleCnt="0"/>
      <dgm:spPr/>
    </dgm:pt>
    <dgm:pt modelId="{EA3BA78F-E9E5-D84A-B8C9-7BA14F689C35}" type="pres">
      <dgm:prSet presAssocID="{C1B584C5-5C1E-4AD6-83EF-20207281CB56}" presName="parentText" presStyleLbl="node1" presStyleIdx="2" presStyleCnt="4">
        <dgm:presLayoutVars>
          <dgm:chMax val="1"/>
          <dgm:bulletEnabled val="1"/>
        </dgm:presLayoutVars>
      </dgm:prSet>
      <dgm:spPr/>
    </dgm:pt>
    <dgm:pt modelId="{82CD7995-5BF9-EF48-B71B-C3106370F6D5}" type="pres">
      <dgm:prSet presAssocID="{E22D8D0B-9F3A-43F2-AC61-1B61A639DBFA}" presName="sp" presStyleCnt="0"/>
      <dgm:spPr/>
    </dgm:pt>
    <dgm:pt modelId="{6C74BC7E-E702-FE4A-904C-391868FDEEDF}" type="pres">
      <dgm:prSet presAssocID="{C2B58838-EB5B-49CF-93A6-D24C3D5B9C62}" presName="linNode" presStyleCnt="0"/>
      <dgm:spPr/>
    </dgm:pt>
    <dgm:pt modelId="{69877D5D-A5B7-854C-AAB5-1D67C9929355}" type="pres">
      <dgm:prSet presAssocID="{C2B58838-EB5B-49CF-93A6-D24C3D5B9C62}" presName="parentText" presStyleLbl="node1" presStyleIdx="3" presStyleCnt="4">
        <dgm:presLayoutVars>
          <dgm:chMax val="1"/>
          <dgm:bulletEnabled val="1"/>
        </dgm:presLayoutVars>
      </dgm:prSet>
      <dgm:spPr/>
    </dgm:pt>
  </dgm:ptLst>
  <dgm:cxnLst>
    <dgm:cxn modelId="{DBB90208-85DC-4239-93A7-6280B913117E}" srcId="{8199BF23-633C-4A98-AC7D-72A3C1CB442A}" destId="{C2B58838-EB5B-49CF-93A6-D24C3D5B9C62}" srcOrd="3" destOrd="0" parTransId="{EEEE67E2-8C56-4AFF-AB72-CCDB7A8BD619}" sibTransId="{E07A5646-212E-487B-BFF2-03CE2DDA5A81}"/>
    <dgm:cxn modelId="{184D1924-5A79-644A-A1E9-BA6660A5D717}" type="presOf" srcId="{24074F07-B51A-42FA-91CB-0827A8A79E98}" destId="{38F93542-5A49-1E41-9781-7DF1DFBF87D1}" srcOrd="0" destOrd="0" presId="urn:microsoft.com/office/officeart/2005/8/layout/vList5"/>
    <dgm:cxn modelId="{D8D7872C-C5D6-8043-9F1C-8F075A9F7684}" type="presOf" srcId="{64315E8B-4725-4FBE-8D07-2E8380D5BDB1}" destId="{4CC9CEF8-02F4-114E-895A-B7656D9685B4}" srcOrd="0" destOrd="0" presId="urn:microsoft.com/office/officeart/2005/8/layout/vList5"/>
    <dgm:cxn modelId="{035CBE2D-D152-44C9-98A8-CF236282F493}" srcId="{8199BF23-633C-4A98-AC7D-72A3C1CB442A}" destId="{C1B584C5-5C1E-4AD6-83EF-20207281CB56}" srcOrd="2" destOrd="0" parTransId="{B57DF0D4-4C83-4957-B352-724406FCEB16}" sibTransId="{E22D8D0B-9F3A-43F2-AC61-1B61A639DBFA}"/>
    <dgm:cxn modelId="{F6D19330-F456-B544-885A-B6BD5B313BC7}" type="presOf" srcId="{C1B584C5-5C1E-4AD6-83EF-20207281CB56}" destId="{EA3BA78F-E9E5-D84A-B8C9-7BA14F689C35}" srcOrd="0" destOrd="0" presId="urn:microsoft.com/office/officeart/2005/8/layout/vList5"/>
    <dgm:cxn modelId="{5605D06F-6041-46F3-A4D1-590AFA584A9C}" srcId="{8199BF23-633C-4A98-AC7D-72A3C1CB442A}" destId="{24074F07-B51A-42FA-91CB-0827A8A79E98}" srcOrd="1" destOrd="0" parTransId="{57F93576-3678-4BF4-9887-C0802121DE95}" sibTransId="{A289E0C2-56FA-4E10-AF96-EF04A119EE10}"/>
    <dgm:cxn modelId="{017C51B6-9E51-435B-9A00-1D1DAC00CB6F}" srcId="{8199BF23-633C-4A98-AC7D-72A3C1CB442A}" destId="{64315E8B-4725-4FBE-8D07-2E8380D5BDB1}" srcOrd="0" destOrd="0" parTransId="{84D4A57D-7F79-4C87-B0FC-D482FA5DAAC7}" sibTransId="{5E01E24D-EF17-4FB2-B1FE-EA97C3874746}"/>
    <dgm:cxn modelId="{933B98C3-F078-724F-917D-2DE3E432EF20}" type="presOf" srcId="{8199BF23-633C-4A98-AC7D-72A3C1CB442A}" destId="{43E26DD1-E336-2949-86BE-6E3D3FC15DAD}" srcOrd="0" destOrd="0" presId="urn:microsoft.com/office/officeart/2005/8/layout/vList5"/>
    <dgm:cxn modelId="{2F59C7FF-C6A6-014D-AD05-9D3F3B501C1A}" type="presOf" srcId="{C2B58838-EB5B-49CF-93A6-D24C3D5B9C62}" destId="{69877D5D-A5B7-854C-AAB5-1D67C9929355}" srcOrd="0" destOrd="0" presId="urn:microsoft.com/office/officeart/2005/8/layout/vList5"/>
    <dgm:cxn modelId="{C8DECA40-2580-3D44-9372-3DF9318D972F}" type="presParOf" srcId="{43E26DD1-E336-2949-86BE-6E3D3FC15DAD}" destId="{039E5420-6C09-1D4D-BE64-9BCBB67DFB0D}" srcOrd="0" destOrd="0" presId="urn:microsoft.com/office/officeart/2005/8/layout/vList5"/>
    <dgm:cxn modelId="{06D5B4F1-8AC9-234B-A68C-1C741133CC38}" type="presParOf" srcId="{039E5420-6C09-1D4D-BE64-9BCBB67DFB0D}" destId="{4CC9CEF8-02F4-114E-895A-B7656D9685B4}" srcOrd="0" destOrd="0" presId="urn:microsoft.com/office/officeart/2005/8/layout/vList5"/>
    <dgm:cxn modelId="{73CBADF7-1A2F-B84A-B481-8266B062F224}" type="presParOf" srcId="{43E26DD1-E336-2949-86BE-6E3D3FC15DAD}" destId="{868969A9-77FF-434E-8942-DB07D643B094}" srcOrd="1" destOrd="0" presId="urn:microsoft.com/office/officeart/2005/8/layout/vList5"/>
    <dgm:cxn modelId="{1DA4176C-1D7C-854B-95B6-9C424EB3BA42}" type="presParOf" srcId="{43E26DD1-E336-2949-86BE-6E3D3FC15DAD}" destId="{E230191D-8460-804F-BE41-AF09865ABA1B}" srcOrd="2" destOrd="0" presId="urn:microsoft.com/office/officeart/2005/8/layout/vList5"/>
    <dgm:cxn modelId="{A9B55664-5413-7D41-897B-A85007CD8E70}" type="presParOf" srcId="{E230191D-8460-804F-BE41-AF09865ABA1B}" destId="{38F93542-5A49-1E41-9781-7DF1DFBF87D1}" srcOrd="0" destOrd="0" presId="urn:microsoft.com/office/officeart/2005/8/layout/vList5"/>
    <dgm:cxn modelId="{490F2E2F-D7CF-0B49-A53A-2433F12A71AC}" type="presParOf" srcId="{43E26DD1-E336-2949-86BE-6E3D3FC15DAD}" destId="{4131B7CA-3757-154F-9E9E-B751FC85E551}" srcOrd="3" destOrd="0" presId="urn:microsoft.com/office/officeart/2005/8/layout/vList5"/>
    <dgm:cxn modelId="{09CB3E24-16B9-0943-AD78-8950618EDE5B}" type="presParOf" srcId="{43E26DD1-E336-2949-86BE-6E3D3FC15DAD}" destId="{A92F758E-9241-B94C-ADB6-F4C9716FBAC2}" srcOrd="4" destOrd="0" presId="urn:microsoft.com/office/officeart/2005/8/layout/vList5"/>
    <dgm:cxn modelId="{83F5ACAB-771B-DB4C-9DC7-F9E25F06986B}" type="presParOf" srcId="{A92F758E-9241-B94C-ADB6-F4C9716FBAC2}" destId="{EA3BA78F-E9E5-D84A-B8C9-7BA14F689C35}" srcOrd="0" destOrd="0" presId="urn:microsoft.com/office/officeart/2005/8/layout/vList5"/>
    <dgm:cxn modelId="{BF0DA792-319C-4D4D-9B3B-E7CAD7B31CDB}" type="presParOf" srcId="{43E26DD1-E336-2949-86BE-6E3D3FC15DAD}" destId="{82CD7995-5BF9-EF48-B71B-C3106370F6D5}" srcOrd="5" destOrd="0" presId="urn:microsoft.com/office/officeart/2005/8/layout/vList5"/>
    <dgm:cxn modelId="{B347606A-A668-4A40-BC5E-044D4FCCE59B}" type="presParOf" srcId="{43E26DD1-E336-2949-86BE-6E3D3FC15DAD}" destId="{6C74BC7E-E702-FE4A-904C-391868FDEEDF}" srcOrd="6" destOrd="0" presId="urn:microsoft.com/office/officeart/2005/8/layout/vList5"/>
    <dgm:cxn modelId="{DA1ADC0F-DD48-A64B-83DB-E24B0EF8C8F1}" type="presParOf" srcId="{6C74BC7E-E702-FE4A-904C-391868FDEEDF}" destId="{69877D5D-A5B7-854C-AAB5-1D67C992935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77231-4223-48DC-AFC4-0A3F142B9B35}" type="doc">
      <dgm:prSet loTypeId="urn:microsoft.com/office/officeart/2016/7/layout/RepeatingBendingProcessNew" loCatId="process" qsTypeId="urn:microsoft.com/office/officeart/2005/8/quickstyle/simple5" qsCatId="simple" csTypeId="urn:microsoft.com/office/officeart/2005/8/colors/accent3_2" csCatId="accent3" phldr="1"/>
      <dgm:spPr/>
      <dgm:t>
        <a:bodyPr/>
        <a:lstStyle/>
        <a:p>
          <a:endParaRPr lang="en-US"/>
        </a:p>
      </dgm:t>
    </dgm:pt>
    <dgm:pt modelId="{0A7155BB-0633-4692-94B1-18072F4E2F8F}">
      <dgm:prSet/>
      <dgm:spPr/>
      <dgm:t>
        <a:bodyPr/>
        <a:lstStyle/>
        <a:p>
          <a:r>
            <a:rPr lang="en-US" b="0"/>
            <a:t>Determine the research question</a:t>
          </a:r>
          <a:endParaRPr lang="en-US"/>
        </a:p>
      </dgm:t>
    </dgm:pt>
    <dgm:pt modelId="{9973DBB7-C523-4143-8228-A948F946F50D}" type="parTrans" cxnId="{F825892B-0BBD-4D6D-884E-3E432A7FF85F}">
      <dgm:prSet/>
      <dgm:spPr/>
      <dgm:t>
        <a:bodyPr/>
        <a:lstStyle/>
        <a:p>
          <a:endParaRPr lang="en-US"/>
        </a:p>
      </dgm:t>
    </dgm:pt>
    <dgm:pt modelId="{3038C10E-71A0-4F94-B087-70EA4A54583E}" type="sibTrans" cxnId="{F825892B-0BBD-4D6D-884E-3E432A7FF85F}">
      <dgm:prSet/>
      <dgm:spPr/>
      <dgm:t>
        <a:bodyPr/>
        <a:lstStyle/>
        <a:p>
          <a:endParaRPr lang="en-US"/>
        </a:p>
      </dgm:t>
    </dgm:pt>
    <dgm:pt modelId="{72EABB44-DBFB-4D73-9E5D-DFF05B29179A}">
      <dgm:prSet/>
      <dgm:spPr/>
      <dgm:t>
        <a:bodyPr/>
        <a:lstStyle/>
        <a:p>
          <a:r>
            <a:rPr lang="en-US" b="0"/>
            <a:t>Assemble the research team, timeline, and guidelines</a:t>
          </a:r>
          <a:endParaRPr lang="en-US"/>
        </a:p>
      </dgm:t>
    </dgm:pt>
    <dgm:pt modelId="{5F97629F-E1A0-4E09-A34D-10E83CF6021D}" type="parTrans" cxnId="{2346D45E-F8B2-4B8A-B85C-1E74DD7AE3C0}">
      <dgm:prSet/>
      <dgm:spPr/>
      <dgm:t>
        <a:bodyPr/>
        <a:lstStyle/>
        <a:p>
          <a:endParaRPr lang="en-US"/>
        </a:p>
      </dgm:t>
    </dgm:pt>
    <dgm:pt modelId="{321F1924-A43A-4626-8B44-FBB0E4787045}" type="sibTrans" cxnId="{2346D45E-F8B2-4B8A-B85C-1E74DD7AE3C0}">
      <dgm:prSet/>
      <dgm:spPr/>
      <dgm:t>
        <a:bodyPr/>
        <a:lstStyle/>
        <a:p>
          <a:endParaRPr lang="en-US"/>
        </a:p>
      </dgm:t>
    </dgm:pt>
    <dgm:pt modelId="{77254880-08DB-401A-82F4-00754D2F5385}">
      <dgm:prSet/>
      <dgm:spPr/>
      <dgm:t>
        <a:bodyPr/>
        <a:lstStyle/>
        <a:p>
          <a:r>
            <a:rPr lang="en-US" b="0"/>
            <a:t>Determine if there are any registered or published SRs on the topic</a:t>
          </a:r>
          <a:endParaRPr lang="en-US"/>
        </a:p>
      </dgm:t>
    </dgm:pt>
    <dgm:pt modelId="{2694ED58-BAA1-4B4E-98D6-63225E1FFBF3}" type="parTrans" cxnId="{799562CB-42F1-4999-9F18-632F7DB58AA6}">
      <dgm:prSet/>
      <dgm:spPr/>
      <dgm:t>
        <a:bodyPr/>
        <a:lstStyle/>
        <a:p>
          <a:endParaRPr lang="en-US"/>
        </a:p>
      </dgm:t>
    </dgm:pt>
    <dgm:pt modelId="{E69095F4-81C0-4CBD-9783-F51707229804}" type="sibTrans" cxnId="{799562CB-42F1-4999-9F18-632F7DB58AA6}">
      <dgm:prSet/>
      <dgm:spPr/>
      <dgm:t>
        <a:bodyPr/>
        <a:lstStyle/>
        <a:p>
          <a:endParaRPr lang="en-US"/>
        </a:p>
      </dgm:t>
    </dgm:pt>
    <dgm:pt modelId="{D4273C8A-E568-46C1-AF48-230F16E25E08}">
      <dgm:prSet/>
      <dgm:spPr/>
      <dgm:t>
        <a:bodyPr/>
        <a:lstStyle/>
        <a:p>
          <a:r>
            <a:rPr lang="en-US" b="0"/>
            <a:t>Develop and register the protocol for the study</a:t>
          </a:r>
          <a:endParaRPr lang="en-US"/>
        </a:p>
      </dgm:t>
    </dgm:pt>
    <dgm:pt modelId="{3F934062-126C-4217-9CA7-33817E4FD8CE}" type="parTrans" cxnId="{C62C95B3-14B6-4497-9835-EC313A129E6B}">
      <dgm:prSet/>
      <dgm:spPr/>
      <dgm:t>
        <a:bodyPr/>
        <a:lstStyle/>
        <a:p>
          <a:endParaRPr lang="en-US"/>
        </a:p>
      </dgm:t>
    </dgm:pt>
    <dgm:pt modelId="{F0CCBE49-ACA5-4C95-96CC-76E0F92E0AFE}" type="sibTrans" cxnId="{C62C95B3-14B6-4497-9835-EC313A129E6B}">
      <dgm:prSet/>
      <dgm:spPr/>
      <dgm:t>
        <a:bodyPr/>
        <a:lstStyle/>
        <a:p>
          <a:endParaRPr lang="en-US"/>
        </a:p>
      </dgm:t>
    </dgm:pt>
    <dgm:pt modelId="{AD19DB11-A411-41C0-91AC-FEC1D08519A6}">
      <dgm:prSet/>
      <dgm:spPr/>
      <dgm:t>
        <a:bodyPr/>
        <a:lstStyle/>
        <a:p>
          <a:r>
            <a:rPr lang="en-US" b="0"/>
            <a:t>Develop a comprehensive search strategy, informed by the protocol</a:t>
          </a:r>
          <a:endParaRPr lang="en-US"/>
        </a:p>
      </dgm:t>
    </dgm:pt>
    <dgm:pt modelId="{C49A5C2D-AAF3-471B-89F6-270941D1940D}" type="parTrans" cxnId="{1F9CB92C-0F19-486C-883B-506C4105417A}">
      <dgm:prSet/>
      <dgm:spPr/>
      <dgm:t>
        <a:bodyPr/>
        <a:lstStyle/>
        <a:p>
          <a:endParaRPr lang="en-US"/>
        </a:p>
      </dgm:t>
    </dgm:pt>
    <dgm:pt modelId="{1FCF0D7C-5475-43D7-A56C-43BDBDB7120F}" type="sibTrans" cxnId="{1F9CB92C-0F19-486C-883B-506C4105417A}">
      <dgm:prSet/>
      <dgm:spPr/>
      <dgm:t>
        <a:bodyPr/>
        <a:lstStyle/>
        <a:p>
          <a:endParaRPr lang="en-US"/>
        </a:p>
      </dgm:t>
    </dgm:pt>
    <dgm:pt modelId="{7CA7B871-697D-44E1-97B5-9BF3F2A62002}">
      <dgm:prSet/>
      <dgm:spPr/>
      <dgm:t>
        <a:bodyPr/>
        <a:lstStyle/>
        <a:p>
          <a:r>
            <a:rPr lang="en-US" b="0" dirty="0"/>
            <a:t>Extract studies from databases </a:t>
          </a:r>
          <a:endParaRPr lang="en-US" dirty="0"/>
        </a:p>
      </dgm:t>
    </dgm:pt>
    <dgm:pt modelId="{9FD6639E-3E5E-424D-9CD6-4AF76E8ACA7A}" type="parTrans" cxnId="{72A5FCBD-C423-4E6E-9C91-D2F6B02A4FE3}">
      <dgm:prSet/>
      <dgm:spPr/>
      <dgm:t>
        <a:bodyPr/>
        <a:lstStyle/>
        <a:p>
          <a:endParaRPr lang="en-US"/>
        </a:p>
      </dgm:t>
    </dgm:pt>
    <dgm:pt modelId="{C293D6F7-9183-43C6-A0C0-CD444A2892F7}" type="sibTrans" cxnId="{72A5FCBD-C423-4E6E-9C91-D2F6B02A4FE3}">
      <dgm:prSet/>
      <dgm:spPr/>
      <dgm:t>
        <a:bodyPr/>
        <a:lstStyle/>
        <a:p>
          <a:endParaRPr lang="en-US"/>
        </a:p>
      </dgm:t>
    </dgm:pt>
    <dgm:pt modelId="{EE95516B-7E40-4BC2-BFD0-E4364DD01AD1}">
      <dgm:prSet/>
      <dgm:spPr/>
      <dgm:t>
        <a:bodyPr/>
        <a:lstStyle/>
        <a:p>
          <a:r>
            <a:rPr lang="en-US" b="0"/>
            <a:t>Multiple rounds of screening of studies extracted</a:t>
          </a:r>
          <a:endParaRPr lang="en-US"/>
        </a:p>
      </dgm:t>
    </dgm:pt>
    <dgm:pt modelId="{B6377D5D-2997-4058-93AB-F0F830DE181F}" type="parTrans" cxnId="{5B6BD001-2EF3-43EB-BA93-E41496F0A875}">
      <dgm:prSet/>
      <dgm:spPr/>
      <dgm:t>
        <a:bodyPr/>
        <a:lstStyle/>
        <a:p>
          <a:endParaRPr lang="en-US"/>
        </a:p>
      </dgm:t>
    </dgm:pt>
    <dgm:pt modelId="{ABBB7679-25FD-4CC0-9F05-004129F1DBE4}" type="sibTrans" cxnId="{5B6BD001-2EF3-43EB-BA93-E41496F0A875}">
      <dgm:prSet/>
      <dgm:spPr/>
      <dgm:t>
        <a:bodyPr/>
        <a:lstStyle/>
        <a:p>
          <a:endParaRPr lang="en-US"/>
        </a:p>
      </dgm:t>
    </dgm:pt>
    <dgm:pt modelId="{65EE61A2-BE4A-4FEF-9AB1-EAD2803D9959}">
      <dgm:prSet/>
      <dgm:spPr/>
      <dgm:t>
        <a:bodyPr/>
        <a:lstStyle/>
        <a:p>
          <a:r>
            <a:rPr lang="en-US" b="0"/>
            <a:t>Extract and analyze data from selected studies</a:t>
          </a:r>
          <a:endParaRPr lang="en-US"/>
        </a:p>
      </dgm:t>
    </dgm:pt>
    <dgm:pt modelId="{D96BF103-F9D8-418A-B8C0-5F5084124F7F}" type="parTrans" cxnId="{DF04C3B7-1AB4-4CEF-A45E-C7158C2B0C73}">
      <dgm:prSet/>
      <dgm:spPr/>
      <dgm:t>
        <a:bodyPr/>
        <a:lstStyle/>
        <a:p>
          <a:endParaRPr lang="en-US"/>
        </a:p>
      </dgm:t>
    </dgm:pt>
    <dgm:pt modelId="{FB0388F3-7EB2-4BFD-B6BE-A2F18666350A}" type="sibTrans" cxnId="{DF04C3B7-1AB4-4CEF-A45E-C7158C2B0C73}">
      <dgm:prSet/>
      <dgm:spPr/>
      <dgm:t>
        <a:bodyPr/>
        <a:lstStyle/>
        <a:p>
          <a:endParaRPr lang="en-US"/>
        </a:p>
      </dgm:t>
    </dgm:pt>
    <dgm:pt modelId="{9D81EFC5-6EAC-4158-9B59-88FF82A110C1}">
      <dgm:prSet/>
      <dgm:spPr/>
      <dgm:t>
        <a:bodyPr/>
        <a:lstStyle/>
        <a:p>
          <a:r>
            <a:rPr lang="en-US" b="0" dirty="0"/>
            <a:t>Interpret and synthesize results for publication</a:t>
          </a:r>
          <a:endParaRPr lang="en-US" dirty="0"/>
        </a:p>
      </dgm:t>
    </dgm:pt>
    <dgm:pt modelId="{24A8B846-BA89-4CAC-907E-AF60534E9362}" type="parTrans" cxnId="{097AD6D3-0FF5-4A5A-9899-E9DAECCDD887}">
      <dgm:prSet/>
      <dgm:spPr/>
      <dgm:t>
        <a:bodyPr/>
        <a:lstStyle/>
        <a:p>
          <a:endParaRPr lang="en-US"/>
        </a:p>
      </dgm:t>
    </dgm:pt>
    <dgm:pt modelId="{31D6075A-E4C2-413F-9F78-71FC41BD2A81}" type="sibTrans" cxnId="{097AD6D3-0FF5-4A5A-9899-E9DAECCDD887}">
      <dgm:prSet/>
      <dgm:spPr/>
      <dgm:t>
        <a:bodyPr/>
        <a:lstStyle/>
        <a:p>
          <a:endParaRPr lang="en-US"/>
        </a:p>
      </dgm:t>
    </dgm:pt>
    <dgm:pt modelId="{CEBD18DB-E774-42E6-9B04-95385F8D6BEC}">
      <dgm:prSet/>
      <dgm:spPr/>
      <dgm:t>
        <a:bodyPr/>
        <a:lstStyle/>
        <a:p>
          <a:r>
            <a:rPr lang="en-US" b="0"/>
            <a:t>Update review as required</a:t>
          </a:r>
          <a:endParaRPr lang="en-US"/>
        </a:p>
      </dgm:t>
    </dgm:pt>
    <dgm:pt modelId="{9D8B4DD1-BBA7-49E4-9780-ED642FB2F1CD}" type="parTrans" cxnId="{93F93949-90D5-4E26-AA3B-6B77991EC658}">
      <dgm:prSet/>
      <dgm:spPr/>
      <dgm:t>
        <a:bodyPr/>
        <a:lstStyle/>
        <a:p>
          <a:endParaRPr lang="en-US"/>
        </a:p>
      </dgm:t>
    </dgm:pt>
    <dgm:pt modelId="{12E2A51D-7698-40D2-9C83-D800261EF201}" type="sibTrans" cxnId="{93F93949-90D5-4E26-AA3B-6B77991EC658}">
      <dgm:prSet/>
      <dgm:spPr/>
      <dgm:t>
        <a:bodyPr/>
        <a:lstStyle/>
        <a:p>
          <a:endParaRPr lang="en-US"/>
        </a:p>
      </dgm:t>
    </dgm:pt>
    <dgm:pt modelId="{5854089D-04BE-8745-A2F3-5708F36A857D}">
      <dgm:prSet/>
      <dgm:spPr/>
      <dgm:t>
        <a:bodyPr/>
        <a:lstStyle/>
        <a:p>
          <a:r>
            <a:rPr lang="en-US" dirty="0"/>
            <a:t>Publish systematic review according to journal guidelines</a:t>
          </a:r>
        </a:p>
      </dgm:t>
    </dgm:pt>
    <dgm:pt modelId="{9A382FEA-28B2-8C4A-9D7A-22B851AC1B85}" type="parTrans" cxnId="{C6FE2E43-6CF0-5C43-991E-9F3F8BEF27EF}">
      <dgm:prSet/>
      <dgm:spPr/>
      <dgm:t>
        <a:bodyPr/>
        <a:lstStyle/>
        <a:p>
          <a:endParaRPr lang="en-US"/>
        </a:p>
      </dgm:t>
    </dgm:pt>
    <dgm:pt modelId="{4F614724-AF63-434F-936D-00F14AD25873}" type="sibTrans" cxnId="{C6FE2E43-6CF0-5C43-991E-9F3F8BEF27EF}">
      <dgm:prSet/>
      <dgm:spPr/>
      <dgm:t>
        <a:bodyPr/>
        <a:lstStyle/>
        <a:p>
          <a:endParaRPr lang="en-US"/>
        </a:p>
      </dgm:t>
    </dgm:pt>
    <dgm:pt modelId="{E44AA57F-A176-964A-A6D4-D3FF65919B68}" type="pres">
      <dgm:prSet presAssocID="{7DB77231-4223-48DC-AFC4-0A3F142B9B35}" presName="Name0" presStyleCnt="0">
        <dgm:presLayoutVars>
          <dgm:dir/>
          <dgm:resizeHandles val="exact"/>
        </dgm:presLayoutVars>
      </dgm:prSet>
      <dgm:spPr/>
    </dgm:pt>
    <dgm:pt modelId="{F7474393-3608-864A-90F0-AD9B1B15E636}" type="pres">
      <dgm:prSet presAssocID="{0A7155BB-0633-4692-94B1-18072F4E2F8F}" presName="node" presStyleLbl="node1" presStyleIdx="0" presStyleCnt="11">
        <dgm:presLayoutVars>
          <dgm:bulletEnabled val="1"/>
        </dgm:presLayoutVars>
      </dgm:prSet>
      <dgm:spPr/>
    </dgm:pt>
    <dgm:pt modelId="{C8C613BC-8E41-0149-8134-04C3F5EA909B}" type="pres">
      <dgm:prSet presAssocID="{3038C10E-71A0-4F94-B087-70EA4A54583E}" presName="sibTrans" presStyleLbl="sibTrans1D1" presStyleIdx="0" presStyleCnt="10"/>
      <dgm:spPr/>
    </dgm:pt>
    <dgm:pt modelId="{B95B2D9C-2C8C-154B-A2A8-42ABC8AB4EF2}" type="pres">
      <dgm:prSet presAssocID="{3038C10E-71A0-4F94-B087-70EA4A54583E}" presName="connectorText" presStyleLbl="sibTrans1D1" presStyleIdx="0" presStyleCnt="10"/>
      <dgm:spPr/>
    </dgm:pt>
    <dgm:pt modelId="{37424140-1262-F846-AEAC-C924A20839BD}" type="pres">
      <dgm:prSet presAssocID="{72EABB44-DBFB-4D73-9E5D-DFF05B29179A}" presName="node" presStyleLbl="node1" presStyleIdx="1" presStyleCnt="11">
        <dgm:presLayoutVars>
          <dgm:bulletEnabled val="1"/>
        </dgm:presLayoutVars>
      </dgm:prSet>
      <dgm:spPr/>
    </dgm:pt>
    <dgm:pt modelId="{61ABC3DF-0AA1-5543-B24F-6D3CE3170AA7}" type="pres">
      <dgm:prSet presAssocID="{321F1924-A43A-4626-8B44-FBB0E4787045}" presName="sibTrans" presStyleLbl="sibTrans1D1" presStyleIdx="1" presStyleCnt="10"/>
      <dgm:spPr/>
    </dgm:pt>
    <dgm:pt modelId="{50812B32-FA2E-E04C-9280-A7D14478A72A}" type="pres">
      <dgm:prSet presAssocID="{321F1924-A43A-4626-8B44-FBB0E4787045}" presName="connectorText" presStyleLbl="sibTrans1D1" presStyleIdx="1" presStyleCnt="10"/>
      <dgm:spPr/>
    </dgm:pt>
    <dgm:pt modelId="{6369BC35-CBCA-FB49-AED0-D7BCE3518BF9}" type="pres">
      <dgm:prSet presAssocID="{77254880-08DB-401A-82F4-00754D2F5385}" presName="node" presStyleLbl="node1" presStyleIdx="2" presStyleCnt="11">
        <dgm:presLayoutVars>
          <dgm:bulletEnabled val="1"/>
        </dgm:presLayoutVars>
      </dgm:prSet>
      <dgm:spPr/>
    </dgm:pt>
    <dgm:pt modelId="{5D4F9E7E-CB1E-3C44-8060-AFBEAED0486B}" type="pres">
      <dgm:prSet presAssocID="{E69095F4-81C0-4CBD-9783-F51707229804}" presName="sibTrans" presStyleLbl="sibTrans1D1" presStyleIdx="2" presStyleCnt="10"/>
      <dgm:spPr/>
    </dgm:pt>
    <dgm:pt modelId="{E86703C4-D05F-ED41-9B8B-65A4ED550763}" type="pres">
      <dgm:prSet presAssocID="{E69095F4-81C0-4CBD-9783-F51707229804}" presName="connectorText" presStyleLbl="sibTrans1D1" presStyleIdx="2" presStyleCnt="10"/>
      <dgm:spPr/>
    </dgm:pt>
    <dgm:pt modelId="{345BB80B-3CE4-1C4B-B22C-F8A086D14C15}" type="pres">
      <dgm:prSet presAssocID="{D4273C8A-E568-46C1-AF48-230F16E25E08}" presName="node" presStyleLbl="node1" presStyleIdx="3" presStyleCnt="11">
        <dgm:presLayoutVars>
          <dgm:bulletEnabled val="1"/>
        </dgm:presLayoutVars>
      </dgm:prSet>
      <dgm:spPr/>
    </dgm:pt>
    <dgm:pt modelId="{56BD90B9-627C-F848-B579-256DDFBCFD1B}" type="pres">
      <dgm:prSet presAssocID="{F0CCBE49-ACA5-4C95-96CC-76E0F92E0AFE}" presName="sibTrans" presStyleLbl="sibTrans1D1" presStyleIdx="3" presStyleCnt="10"/>
      <dgm:spPr/>
    </dgm:pt>
    <dgm:pt modelId="{BAA99CDE-7651-0F4B-AACD-2B11FF98768B}" type="pres">
      <dgm:prSet presAssocID="{F0CCBE49-ACA5-4C95-96CC-76E0F92E0AFE}" presName="connectorText" presStyleLbl="sibTrans1D1" presStyleIdx="3" presStyleCnt="10"/>
      <dgm:spPr/>
    </dgm:pt>
    <dgm:pt modelId="{56C8EAF8-E646-7049-BAA9-BF6D6577F02A}" type="pres">
      <dgm:prSet presAssocID="{AD19DB11-A411-41C0-91AC-FEC1D08519A6}" presName="node" presStyleLbl="node1" presStyleIdx="4" presStyleCnt="11">
        <dgm:presLayoutVars>
          <dgm:bulletEnabled val="1"/>
        </dgm:presLayoutVars>
      </dgm:prSet>
      <dgm:spPr/>
    </dgm:pt>
    <dgm:pt modelId="{1B4EFE5F-2011-4A4B-A8F4-893BFE11668B}" type="pres">
      <dgm:prSet presAssocID="{1FCF0D7C-5475-43D7-A56C-43BDBDB7120F}" presName="sibTrans" presStyleLbl="sibTrans1D1" presStyleIdx="4" presStyleCnt="10"/>
      <dgm:spPr/>
    </dgm:pt>
    <dgm:pt modelId="{23776317-D8E9-DF40-A150-7F4303C7A342}" type="pres">
      <dgm:prSet presAssocID="{1FCF0D7C-5475-43D7-A56C-43BDBDB7120F}" presName="connectorText" presStyleLbl="sibTrans1D1" presStyleIdx="4" presStyleCnt="10"/>
      <dgm:spPr/>
    </dgm:pt>
    <dgm:pt modelId="{217A4552-97EA-7649-82E4-C502DE5A1E1E}" type="pres">
      <dgm:prSet presAssocID="{7CA7B871-697D-44E1-97B5-9BF3F2A62002}" presName="node" presStyleLbl="node1" presStyleIdx="5" presStyleCnt="11">
        <dgm:presLayoutVars>
          <dgm:bulletEnabled val="1"/>
        </dgm:presLayoutVars>
      </dgm:prSet>
      <dgm:spPr/>
    </dgm:pt>
    <dgm:pt modelId="{526D9CAB-58FF-2B44-B7F0-700370BD315A}" type="pres">
      <dgm:prSet presAssocID="{C293D6F7-9183-43C6-A0C0-CD444A2892F7}" presName="sibTrans" presStyleLbl="sibTrans1D1" presStyleIdx="5" presStyleCnt="10"/>
      <dgm:spPr/>
    </dgm:pt>
    <dgm:pt modelId="{7DEAFBB4-2276-704E-83DD-9575B0D496F5}" type="pres">
      <dgm:prSet presAssocID="{C293D6F7-9183-43C6-A0C0-CD444A2892F7}" presName="connectorText" presStyleLbl="sibTrans1D1" presStyleIdx="5" presStyleCnt="10"/>
      <dgm:spPr/>
    </dgm:pt>
    <dgm:pt modelId="{C0DA38A8-11E4-FD43-B61C-24F06583FC75}" type="pres">
      <dgm:prSet presAssocID="{EE95516B-7E40-4BC2-BFD0-E4364DD01AD1}" presName="node" presStyleLbl="node1" presStyleIdx="6" presStyleCnt="11">
        <dgm:presLayoutVars>
          <dgm:bulletEnabled val="1"/>
        </dgm:presLayoutVars>
      </dgm:prSet>
      <dgm:spPr/>
    </dgm:pt>
    <dgm:pt modelId="{DAE21FC1-5069-3D4B-BF05-1351BE1A44F4}" type="pres">
      <dgm:prSet presAssocID="{ABBB7679-25FD-4CC0-9F05-004129F1DBE4}" presName="sibTrans" presStyleLbl="sibTrans1D1" presStyleIdx="6" presStyleCnt="10"/>
      <dgm:spPr/>
    </dgm:pt>
    <dgm:pt modelId="{487CB130-F560-1C43-A0F3-5D7241D02672}" type="pres">
      <dgm:prSet presAssocID="{ABBB7679-25FD-4CC0-9F05-004129F1DBE4}" presName="connectorText" presStyleLbl="sibTrans1D1" presStyleIdx="6" presStyleCnt="10"/>
      <dgm:spPr/>
    </dgm:pt>
    <dgm:pt modelId="{CB7C69A5-447E-D745-AB29-AECDC6D15FB5}" type="pres">
      <dgm:prSet presAssocID="{65EE61A2-BE4A-4FEF-9AB1-EAD2803D9959}" presName="node" presStyleLbl="node1" presStyleIdx="7" presStyleCnt="11">
        <dgm:presLayoutVars>
          <dgm:bulletEnabled val="1"/>
        </dgm:presLayoutVars>
      </dgm:prSet>
      <dgm:spPr/>
    </dgm:pt>
    <dgm:pt modelId="{AA941718-916C-0048-BF0B-44A58491BF3F}" type="pres">
      <dgm:prSet presAssocID="{FB0388F3-7EB2-4BFD-B6BE-A2F18666350A}" presName="sibTrans" presStyleLbl="sibTrans1D1" presStyleIdx="7" presStyleCnt="10"/>
      <dgm:spPr/>
    </dgm:pt>
    <dgm:pt modelId="{D1125818-D463-3E4A-8010-73512F104989}" type="pres">
      <dgm:prSet presAssocID="{FB0388F3-7EB2-4BFD-B6BE-A2F18666350A}" presName="connectorText" presStyleLbl="sibTrans1D1" presStyleIdx="7" presStyleCnt="10"/>
      <dgm:spPr/>
    </dgm:pt>
    <dgm:pt modelId="{20AC65AF-6E26-8B45-8FE4-8288CABDB1BB}" type="pres">
      <dgm:prSet presAssocID="{9D81EFC5-6EAC-4158-9B59-88FF82A110C1}" presName="node" presStyleLbl="node1" presStyleIdx="8" presStyleCnt="11">
        <dgm:presLayoutVars>
          <dgm:bulletEnabled val="1"/>
        </dgm:presLayoutVars>
      </dgm:prSet>
      <dgm:spPr/>
    </dgm:pt>
    <dgm:pt modelId="{AE2628FC-70B6-FE4F-8241-79728548CD4C}" type="pres">
      <dgm:prSet presAssocID="{31D6075A-E4C2-413F-9F78-71FC41BD2A81}" presName="sibTrans" presStyleLbl="sibTrans1D1" presStyleIdx="8" presStyleCnt="10"/>
      <dgm:spPr/>
    </dgm:pt>
    <dgm:pt modelId="{DCC91CBD-FED0-4D4D-8031-641AA1BA1959}" type="pres">
      <dgm:prSet presAssocID="{31D6075A-E4C2-413F-9F78-71FC41BD2A81}" presName="connectorText" presStyleLbl="sibTrans1D1" presStyleIdx="8" presStyleCnt="10"/>
      <dgm:spPr/>
    </dgm:pt>
    <dgm:pt modelId="{47312CCF-C9F8-1F4A-B269-6AD6E004C8E4}" type="pres">
      <dgm:prSet presAssocID="{5854089D-04BE-8745-A2F3-5708F36A857D}" presName="node" presStyleLbl="node1" presStyleIdx="9" presStyleCnt="11">
        <dgm:presLayoutVars>
          <dgm:bulletEnabled val="1"/>
        </dgm:presLayoutVars>
      </dgm:prSet>
      <dgm:spPr/>
    </dgm:pt>
    <dgm:pt modelId="{B9A34A03-D219-7B45-BF2D-79D1861DD6F7}" type="pres">
      <dgm:prSet presAssocID="{4F614724-AF63-434F-936D-00F14AD25873}" presName="sibTrans" presStyleLbl="sibTrans1D1" presStyleIdx="9" presStyleCnt="10"/>
      <dgm:spPr/>
    </dgm:pt>
    <dgm:pt modelId="{16D5AB2A-1768-0448-BC92-6EC342955292}" type="pres">
      <dgm:prSet presAssocID="{4F614724-AF63-434F-936D-00F14AD25873}" presName="connectorText" presStyleLbl="sibTrans1D1" presStyleIdx="9" presStyleCnt="10"/>
      <dgm:spPr/>
    </dgm:pt>
    <dgm:pt modelId="{976F9F15-E010-2D4D-B115-10AD6AF2DF77}" type="pres">
      <dgm:prSet presAssocID="{CEBD18DB-E774-42E6-9B04-95385F8D6BEC}" presName="node" presStyleLbl="node1" presStyleIdx="10" presStyleCnt="11">
        <dgm:presLayoutVars>
          <dgm:bulletEnabled val="1"/>
        </dgm:presLayoutVars>
      </dgm:prSet>
      <dgm:spPr/>
    </dgm:pt>
  </dgm:ptLst>
  <dgm:cxnLst>
    <dgm:cxn modelId="{5B6BD001-2EF3-43EB-BA93-E41496F0A875}" srcId="{7DB77231-4223-48DC-AFC4-0A3F142B9B35}" destId="{EE95516B-7E40-4BC2-BFD0-E4364DD01AD1}" srcOrd="6" destOrd="0" parTransId="{B6377D5D-2997-4058-93AB-F0F830DE181F}" sibTransId="{ABBB7679-25FD-4CC0-9F05-004129F1DBE4}"/>
    <dgm:cxn modelId="{348EC00E-4D10-E049-AB8B-B0F4E6EDA064}" type="presOf" srcId="{F0CCBE49-ACA5-4C95-96CC-76E0F92E0AFE}" destId="{BAA99CDE-7651-0F4B-AACD-2B11FF98768B}" srcOrd="1" destOrd="0" presId="urn:microsoft.com/office/officeart/2016/7/layout/RepeatingBendingProcessNew"/>
    <dgm:cxn modelId="{1C92CB19-A91B-EA45-A75D-62741A166301}" type="presOf" srcId="{3038C10E-71A0-4F94-B087-70EA4A54583E}" destId="{B95B2D9C-2C8C-154B-A2A8-42ABC8AB4EF2}" srcOrd="1" destOrd="0" presId="urn:microsoft.com/office/officeart/2016/7/layout/RepeatingBendingProcessNew"/>
    <dgm:cxn modelId="{3D2CCC1D-CBE7-BF45-8B5C-4D0092014432}" type="presOf" srcId="{72EABB44-DBFB-4D73-9E5D-DFF05B29179A}" destId="{37424140-1262-F846-AEAC-C924A20839BD}" srcOrd="0" destOrd="0" presId="urn:microsoft.com/office/officeart/2016/7/layout/RepeatingBendingProcessNew"/>
    <dgm:cxn modelId="{C448812A-6DB0-F84C-8CB7-CA22577BD325}" type="presOf" srcId="{4F614724-AF63-434F-936D-00F14AD25873}" destId="{16D5AB2A-1768-0448-BC92-6EC342955292}" srcOrd="1" destOrd="0" presId="urn:microsoft.com/office/officeart/2016/7/layout/RepeatingBendingProcessNew"/>
    <dgm:cxn modelId="{F825892B-0BBD-4D6D-884E-3E432A7FF85F}" srcId="{7DB77231-4223-48DC-AFC4-0A3F142B9B35}" destId="{0A7155BB-0633-4692-94B1-18072F4E2F8F}" srcOrd="0" destOrd="0" parTransId="{9973DBB7-C523-4143-8228-A948F946F50D}" sibTransId="{3038C10E-71A0-4F94-B087-70EA4A54583E}"/>
    <dgm:cxn modelId="{074E542C-5C82-4B4B-8A7A-C4540CFD4263}" type="presOf" srcId="{ABBB7679-25FD-4CC0-9F05-004129F1DBE4}" destId="{487CB130-F560-1C43-A0F3-5D7241D02672}" srcOrd="1" destOrd="0" presId="urn:microsoft.com/office/officeart/2016/7/layout/RepeatingBendingProcessNew"/>
    <dgm:cxn modelId="{1F9CB92C-0F19-486C-883B-506C4105417A}" srcId="{7DB77231-4223-48DC-AFC4-0A3F142B9B35}" destId="{AD19DB11-A411-41C0-91AC-FEC1D08519A6}" srcOrd="4" destOrd="0" parTransId="{C49A5C2D-AAF3-471B-89F6-270941D1940D}" sibTransId="{1FCF0D7C-5475-43D7-A56C-43BDBDB7120F}"/>
    <dgm:cxn modelId="{B865C62D-586A-9D42-9388-8700D141E689}" type="presOf" srcId="{7CA7B871-697D-44E1-97B5-9BF3F2A62002}" destId="{217A4552-97EA-7649-82E4-C502DE5A1E1E}" srcOrd="0" destOrd="0" presId="urn:microsoft.com/office/officeart/2016/7/layout/RepeatingBendingProcessNew"/>
    <dgm:cxn modelId="{19D57040-E47A-3E42-8CB0-9579604FBA9F}" type="presOf" srcId="{E69095F4-81C0-4CBD-9783-F51707229804}" destId="{5D4F9E7E-CB1E-3C44-8060-AFBEAED0486B}" srcOrd="0" destOrd="0" presId="urn:microsoft.com/office/officeart/2016/7/layout/RepeatingBendingProcessNew"/>
    <dgm:cxn modelId="{C6FE2E43-6CF0-5C43-991E-9F3F8BEF27EF}" srcId="{7DB77231-4223-48DC-AFC4-0A3F142B9B35}" destId="{5854089D-04BE-8745-A2F3-5708F36A857D}" srcOrd="9" destOrd="0" parTransId="{9A382FEA-28B2-8C4A-9D7A-22B851AC1B85}" sibTransId="{4F614724-AF63-434F-936D-00F14AD25873}"/>
    <dgm:cxn modelId="{93F93949-90D5-4E26-AA3B-6B77991EC658}" srcId="{7DB77231-4223-48DC-AFC4-0A3F142B9B35}" destId="{CEBD18DB-E774-42E6-9B04-95385F8D6BEC}" srcOrd="10" destOrd="0" parTransId="{9D8B4DD1-BBA7-49E4-9780-ED642FB2F1CD}" sibTransId="{12E2A51D-7698-40D2-9C83-D800261EF201}"/>
    <dgm:cxn modelId="{E6EA7850-A835-2945-8B25-F0120B399601}" type="presOf" srcId="{31D6075A-E4C2-413F-9F78-71FC41BD2A81}" destId="{AE2628FC-70B6-FE4F-8241-79728548CD4C}" srcOrd="0" destOrd="0" presId="urn:microsoft.com/office/officeart/2016/7/layout/RepeatingBendingProcessNew"/>
    <dgm:cxn modelId="{87B8945D-B528-1D4A-B32C-42A5714B2254}" type="presOf" srcId="{1FCF0D7C-5475-43D7-A56C-43BDBDB7120F}" destId="{1B4EFE5F-2011-4A4B-A8F4-893BFE11668B}" srcOrd="0" destOrd="0" presId="urn:microsoft.com/office/officeart/2016/7/layout/RepeatingBendingProcessNew"/>
    <dgm:cxn modelId="{2346D45E-F8B2-4B8A-B85C-1E74DD7AE3C0}" srcId="{7DB77231-4223-48DC-AFC4-0A3F142B9B35}" destId="{72EABB44-DBFB-4D73-9E5D-DFF05B29179A}" srcOrd="1" destOrd="0" parTransId="{5F97629F-E1A0-4E09-A34D-10E83CF6021D}" sibTransId="{321F1924-A43A-4626-8B44-FBB0E4787045}"/>
    <dgm:cxn modelId="{7B229760-DFDC-A346-935A-FF2766070453}" type="presOf" srcId="{4F614724-AF63-434F-936D-00F14AD25873}" destId="{B9A34A03-D219-7B45-BF2D-79D1861DD6F7}" srcOrd="0" destOrd="0" presId="urn:microsoft.com/office/officeart/2016/7/layout/RepeatingBendingProcessNew"/>
    <dgm:cxn modelId="{CE284E63-0918-B843-9014-B00D88CF68B2}" type="presOf" srcId="{321F1924-A43A-4626-8B44-FBB0E4787045}" destId="{61ABC3DF-0AA1-5543-B24F-6D3CE3170AA7}" srcOrd="0" destOrd="0" presId="urn:microsoft.com/office/officeart/2016/7/layout/RepeatingBendingProcessNew"/>
    <dgm:cxn modelId="{C6CE8178-EE16-1047-8CB3-982F66FB3E28}" type="presOf" srcId="{C293D6F7-9183-43C6-A0C0-CD444A2892F7}" destId="{7DEAFBB4-2276-704E-83DD-9575B0D496F5}" srcOrd="1" destOrd="0" presId="urn:microsoft.com/office/officeart/2016/7/layout/RepeatingBendingProcessNew"/>
    <dgm:cxn modelId="{4225997B-9C62-9543-9F9B-847C2D970FE8}" type="presOf" srcId="{D4273C8A-E568-46C1-AF48-230F16E25E08}" destId="{345BB80B-3CE4-1C4B-B22C-F8A086D14C15}" srcOrd="0" destOrd="0" presId="urn:microsoft.com/office/officeart/2016/7/layout/RepeatingBendingProcessNew"/>
    <dgm:cxn modelId="{CD338881-0BE0-0D4A-9DE0-FFD06A02DD48}" type="presOf" srcId="{3038C10E-71A0-4F94-B087-70EA4A54583E}" destId="{C8C613BC-8E41-0149-8134-04C3F5EA909B}" srcOrd="0" destOrd="0" presId="urn:microsoft.com/office/officeart/2016/7/layout/RepeatingBendingProcessNew"/>
    <dgm:cxn modelId="{ED298883-EA88-3A4D-9C2A-7E034197E02F}" type="presOf" srcId="{321F1924-A43A-4626-8B44-FBB0E4787045}" destId="{50812B32-FA2E-E04C-9280-A7D14478A72A}" srcOrd="1" destOrd="0" presId="urn:microsoft.com/office/officeart/2016/7/layout/RepeatingBendingProcessNew"/>
    <dgm:cxn modelId="{2E846A8B-F23F-E448-9521-5779AF2B9705}" type="presOf" srcId="{FB0388F3-7EB2-4BFD-B6BE-A2F18666350A}" destId="{AA941718-916C-0048-BF0B-44A58491BF3F}" srcOrd="0" destOrd="0" presId="urn:microsoft.com/office/officeart/2016/7/layout/RepeatingBendingProcessNew"/>
    <dgm:cxn modelId="{140AFF90-7750-A948-A8A8-7D3ADB827BD7}" type="presOf" srcId="{CEBD18DB-E774-42E6-9B04-95385F8D6BEC}" destId="{976F9F15-E010-2D4D-B115-10AD6AF2DF77}" srcOrd="0" destOrd="0" presId="urn:microsoft.com/office/officeart/2016/7/layout/RepeatingBendingProcessNew"/>
    <dgm:cxn modelId="{B6EE6B94-F3A6-154B-A5FB-234AF5FC1EE1}" type="presOf" srcId="{ABBB7679-25FD-4CC0-9F05-004129F1DBE4}" destId="{DAE21FC1-5069-3D4B-BF05-1351BE1A44F4}" srcOrd="0" destOrd="0" presId="urn:microsoft.com/office/officeart/2016/7/layout/RepeatingBendingProcessNew"/>
    <dgm:cxn modelId="{CE7777A2-FDC3-5C44-88EF-AAEF9365C2B5}" type="presOf" srcId="{FB0388F3-7EB2-4BFD-B6BE-A2F18666350A}" destId="{D1125818-D463-3E4A-8010-73512F104989}" srcOrd="1" destOrd="0" presId="urn:microsoft.com/office/officeart/2016/7/layout/RepeatingBendingProcessNew"/>
    <dgm:cxn modelId="{C62C95B3-14B6-4497-9835-EC313A129E6B}" srcId="{7DB77231-4223-48DC-AFC4-0A3F142B9B35}" destId="{D4273C8A-E568-46C1-AF48-230F16E25E08}" srcOrd="3" destOrd="0" parTransId="{3F934062-126C-4217-9CA7-33817E4FD8CE}" sibTransId="{F0CCBE49-ACA5-4C95-96CC-76E0F92E0AFE}"/>
    <dgm:cxn modelId="{DF04C3B7-1AB4-4CEF-A45E-C7158C2B0C73}" srcId="{7DB77231-4223-48DC-AFC4-0A3F142B9B35}" destId="{65EE61A2-BE4A-4FEF-9AB1-EAD2803D9959}" srcOrd="7" destOrd="0" parTransId="{D96BF103-F9D8-418A-B8C0-5F5084124F7F}" sibTransId="{FB0388F3-7EB2-4BFD-B6BE-A2F18666350A}"/>
    <dgm:cxn modelId="{82B6D1B9-5495-4A49-ADB8-9DC78531C836}" type="presOf" srcId="{65EE61A2-BE4A-4FEF-9AB1-EAD2803D9959}" destId="{CB7C69A5-447E-D745-AB29-AECDC6D15FB5}" srcOrd="0" destOrd="0" presId="urn:microsoft.com/office/officeart/2016/7/layout/RepeatingBendingProcessNew"/>
    <dgm:cxn modelId="{72A5FCBD-C423-4E6E-9C91-D2F6B02A4FE3}" srcId="{7DB77231-4223-48DC-AFC4-0A3F142B9B35}" destId="{7CA7B871-697D-44E1-97B5-9BF3F2A62002}" srcOrd="5" destOrd="0" parTransId="{9FD6639E-3E5E-424D-9CD6-4AF76E8ACA7A}" sibTransId="{C293D6F7-9183-43C6-A0C0-CD444A2892F7}"/>
    <dgm:cxn modelId="{9C62CAC3-2F2A-6E4B-B350-2262B6D5CC57}" type="presOf" srcId="{1FCF0D7C-5475-43D7-A56C-43BDBDB7120F}" destId="{23776317-D8E9-DF40-A150-7F4303C7A342}" srcOrd="1" destOrd="0" presId="urn:microsoft.com/office/officeart/2016/7/layout/RepeatingBendingProcessNew"/>
    <dgm:cxn modelId="{799562CB-42F1-4999-9F18-632F7DB58AA6}" srcId="{7DB77231-4223-48DC-AFC4-0A3F142B9B35}" destId="{77254880-08DB-401A-82F4-00754D2F5385}" srcOrd="2" destOrd="0" parTransId="{2694ED58-BAA1-4B4E-98D6-63225E1FFBF3}" sibTransId="{E69095F4-81C0-4CBD-9783-F51707229804}"/>
    <dgm:cxn modelId="{0835A0D2-F995-474A-8F15-8ACB798907A9}" type="presOf" srcId="{5854089D-04BE-8745-A2F3-5708F36A857D}" destId="{47312CCF-C9F8-1F4A-B269-6AD6E004C8E4}" srcOrd="0" destOrd="0" presId="urn:microsoft.com/office/officeart/2016/7/layout/RepeatingBendingProcessNew"/>
    <dgm:cxn modelId="{097AD6D3-0FF5-4A5A-9899-E9DAECCDD887}" srcId="{7DB77231-4223-48DC-AFC4-0A3F142B9B35}" destId="{9D81EFC5-6EAC-4158-9B59-88FF82A110C1}" srcOrd="8" destOrd="0" parTransId="{24A8B846-BA89-4CAC-907E-AF60534E9362}" sibTransId="{31D6075A-E4C2-413F-9F78-71FC41BD2A81}"/>
    <dgm:cxn modelId="{955E6FD6-4777-2E4A-A0FF-597797E398C8}" type="presOf" srcId="{E69095F4-81C0-4CBD-9783-F51707229804}" destId="{E86703C4-D05F-ED41-9B8B-65A4ED550763}" srcOrd="1" destOrd="0" presId="urn:microsoft.com/office/officeart/2016/7/layout/RepeatingBendingProcessNew"/>
    <dgm:cxn modelId="{4B39B4DB-3962-B243-BA44-678EA5FA4871}" type="presOf" srcId="{31D6075A-E4C2-413F-9F78-71FC41BD2A81}" destId="{DCC91CBD-FED0-4D4D-8031-641AA1BA1959}" srcOrd="1" destOrd="0" presId="urn:microsoft.com/office/officeart/2016/7/layout/RepeatingBendingProcessNew"/>
    <dgm:cxn modelId="{004E4DDE-3177-3042-9FC2-57EDCD551592}" type="presOf" srcId="{C293D6F7-9183-43C6-A0C0-CD444A2892F7}" destId="{526D9CAB-58FF-2B44-B7F0-700370BD315A}" srcOrd="0" destOrd="0" presId="urn:microsoft.com/office/officeart/2016/7/layout/RepeatingBendingProcessNew"/>
    <dgm:cxn modelId="{310BC0E0-9A94-734E-A0E9-127F85266171}" type="presOf" srcId="{77254880-08DB-401A-82F4-00754D2F5385}" destId="{6369BC35-CBCA-FB49-AED0-D7BCE3518BF9}" srcOrd="0" destOrd="0" presId="urn:microsoft.com/office/officeart/2016/7/layout/RepeatingBendingProcessNew"/>
    <dgm:cxn modelId="{7D3272E1-70FB-FE4D-8988-C2940A91E07B}" type="presOf" srcId="{7DB77231-4223-48DC-AFC4-0A3F142B9B35}" destId="{E44AA57F-A176-964A-A6D4-D3FF65919B68}" srcOrd="0" destOrd="0" presId="urn:microsoft.com/office/officeart/2016/7/layout/RepeatingBendingProcessNew"/>
    <dgm:cxn modelId="{A69F13F0-FC8D-B240-9AA8-62CDC90A3B0F}" type="presOf" srcId="{F0CCBE49-ACA5-4C95-96CC-76E0F92E0AFE}" destId="{56BD90B9-627C-F848-B579-256DDFBCFD1B}" srcOrd="0" destOrd="0" presId="urn:microsoft.com/office/officeart/2016/7/layout/RepeatingBendingProcessNew"/>
    <dgm:cxn modelId="{36DE3EF1-9E8D-C448-89CC-E51407468262}" type="presOf" srcId="{0A7155BB-0633-4692-94B1-18072F4E2F8F}" destId="{F7474393-3608-864A-90F0-AD9B1B15E636}" srcOrd="0" destOrd="0" presId="urn:microsoft.com/office/officeart/2016/7/layout/RepeatingBendingProcessNew"/>
    <dgm:cxn modelId="{4EE7E2F4-4E32-3E48-8A88-C31570CE7674}" type="presOf" srcId="{EE95516B-7E40-4BC2-BFD0-E4364DD01AD1}" destId="{C0DA38A8-11E4-FD43-B61C-24F06583FC75}" srcOrd="0" destOrd="0" presId="urn:microsoft.com/office/officeart/2016/7/layout/RepeatingBendingProcessNew"/>
    <dgm:cxn modelId="{758ED1FB-D715-A349-9F26-9B720DAA2A6E}" type="presOf" srcId="{9D81EFC5-6EAC-4158-9B59-88FF82A110C1}" destId="{20AC65AF-6E26-8B45-8FE4-8288CABDB1BB}" srcOrd="0" destOrd="0" presId="urn:microsoft.com/office/officeart/2016/7/layout/RepeatingBendingProcessNew"/>
    <dgm:cxn modelId="{4733EBFF-4844-D944-B425-E5822D03FC2B}" type="presOf" srcId="{AD19DB11-A411-41C0-91AC-FEC1D08519A6}" destId="{56C8EAF8-E646-7049-BAA9-BF6D6577F02A}" srcOrd="0" destOrd="0" presId="urn:microsoft.com/office/officeart/2016/7/layout/RepeatingBendingProcessNew"/>
    <dgm:cxn modelId="{1102C448-9C7C-314A-A297-0DC7ACA66629}" type="presParOf" srcId="{E44AA57F-A176-964A-A6D4-D3FF65919B68}" destId="{F7474393-3608-864A-90F0-AD9B1B15E636}" srcOrd="0" destOrd="0" presId="urn:microsoft.com/office/officeart/2016/7/layout/RepeatingBendingProcessNew"/>
    <dgm:cxn modelId="{D5E075F5-F594-7E4E-BA9E-1BDC039CD527}" type="presParOf" srcId="{E44AA57F-A176-964A-A6D4-D3FF65919B68}" destId="{C8C613BC-8E41-0149-8134-04C3F5EA909B}" srcOrd="1" destOrd="0" presId="urn:microsoft.com/office/officeart/2016/7/layout/RepeatingBendingProcessNew"/>
    <dgm:cxn modelId="{979FD41D-D699-744C-B87B-6C1C387AD4AF}" type="presParOf" srcId="{C8C613BC-8E41-0149-8134-04C3F5EA909B}" destId="{B95B2D9C-2C8C-154B-A2A8-42ABC8AB4EF2}" srcOrd="0" destOrd="0" presId="urn:microsoft.com/office/officeart/2016/7/layout/RepeatingBendingProcessNew"/>
    <dgm:cxn modelId="{D7B00684-232D-FE4F-B904-9DF678ECCAD1}" type="presParOf" srcId="{E44AA57F-A176-964A-A6D4-D3FF65919B68}" destId="{37424140-1262-F846-AEAC-C924A20839BD}" srcOrd="2" destOrd="0" presId="urn:microsoft.com/office/officeart/2016/7/layout/RepeatingBendingProcessNew"/>
    <dgm:cxn modelId="{A4F09466-F51D-7640-AE7E-2E16E5C2295F}" type="presParOf" srcId="{E44AA57F-A176-964A-A6D4-D3FF65919B68}" destId="{61ABC3DF-0AA1-5543-B24F-6D3CE3170AA7}" srcOrd="3" destOrd="0" presId="urn:microsoft.com/office/officeart/2016/7/layout/RepeatingBendingProcessNew"/>
    <dgm:cxn modelId="{F1786D2A-3E28-7848-A9F2-3F5EB299FA06}" type="presParOf" srcId="{61ABC3DF-0AA1-5543-B24F-6D3CE3170AA7}" destId="{50812B32-FA2E-E04C-9280-A7D14478A72A}" srcOrd="0" destOrd="0" presId="urn:microsoft.com/office/officeart/2016/7/layout/RepeatingBendingProcessNew"/>
    <dgm:cxn modelId="{29DF2805-36B5-4A41-95FB-F9309A1CDD2E}" type="presParOf" srcId="{E44AA57F-A176-964A-A6D4-D3FF65919B68}" destId="{6369BC35-CBCA-FB49-AED0-D7BCE3518BF9}" srcOrd="4" destOrd="0" presId="urn:microsoft.com/office/officeart/2016/7/layout/RepeatingBendingProcessNew"/>
    <dgm:cxn modelId="{B611B09F-A3EE-8542-BC03-79AF29E019E7}" type="presParOf" srcId="{E44AA57F-A176-964A-A6D4-D3FF65919B68}" destId="{5D4F9E7E-CB1E-3C44-8060-AFBEAED0486B}" srcOrd="5" destOrd="0" presId="urn:microsoft.com/office/officeart/2016/7/layout/RepeatingBendingProcessNew"/>
    <dgm:cxn modelId="{C2102C2D-F3B0-0044-B48C-2EFE6B243748}" type="presParOf" srcId="{5D4F9E7E-CB1E-3C44-8060-AFBEAED0486B}" destId="{E86703C4-D05F-ED41-9B8B-65A4ED550763}" srcOrd="0" destOrd="0" presId="urn:microsoft.com/office/officeart/2016/7/layout/RepeatingBendingProcessNew"/>
    <dgm:cxn modelId="{9480A6F0-35F1-604E-BF68-75CF37390355}" type="presParOf" srcId="{E44AA57F-A176-964A-A6D4-D3FF65919B68}" destId="{345BB80B-3CE4-1C4B-B22C-F8A086D14C15}" srcOrd="6" destOrd="0" presId="urn:microsoft.com/office/officeart/2016/7/layout/RepeatingBendingProcessNew"/>
    <dgm:cxn modelId="{177E2B05-0E91-154D-BE5F-8AAAE36818DB}" type="presParOf" srcId="{E44AA57F-A176-964A-A6D4-D3FF65919B68}" destId="{56BD90B9-627C-F848-B579-256DDFBCFD1B}" srcOrd="7" destOrd="0" presId="urn:microsoft.com/office/officeart/2016/7/layout/RepeatingBendingProcessNew"/>
    <dgm:cxn modelId="{08A1BB0C-4940-FE4C-A392-ACD3B0415637}" type="presParOf" srcId="{56BD90B9-627C-F848-B579-256DDFBCFD1B}" destId="{BAA99CDE-7651-0F4B-AACD-2B11FF98768B}" srcOrd="0" destOrd="0" presId="urn:microsoft.com/office/officeart/2016/7/layout/RepeatingBendingProcessNew"/>
    <dgm:cxn modelId="{23D2128D-BC43-0E45-8B27-050E518E2302}" type="presParOf" srcId="{E44AA57F-A176-964A-A6D4-D3FF65919B68}" destId="{56C8EAF8-E646-7049-BAA9-BF6D6577F02A}" srcOrd="8" destOrd="0" presId="urn:microsoft.com/office/officeart/2016/7/layout/RepeatingBendingProcessNew"/>
    <dgm:cxn modelId="{A0D40C5E-ECA5-074D-8A66-4FC370EA8BA6}" type="presParOf" srcId="{E44AA57F-A176-964A-A6D4-D3FF65919B68}" destId="{1B4EFE5F-2011-4A4B-A8F4-893BFE11668B}" srcOrd="9" destOrd="0" presId="urn:microsoft.com/office/officeart/2016/7/layout/RepeatingBendingProcessNew"/>
    <dgm:cxn modelId="{D7E1DA82-DF4B-6946-B9FC-091D77B2F54C}" type="presParOf" srcId="{1B4EFE5F-2011-4A4B-A8F4-893BFE11668B}" destId="{23776317-D8E9-DF40-A150-7F4303C7A342}" srcOrd="0" destOrd="0" presId="urn:microsoft.com/office/officeart/2016/7/layout/RepeatingBendingProcessNew"/>
    <dgm:cxn modelId="{5F4B88F8-6482-D74A-A9EC-AB477A8238D2}" type="presParOf" srcId="{E44AA57F-A176-964A-A6D4-D3FF65919B68}" destId="{217A4552-97EA-7649-82E4-C502DE5A1E1E}" srcOrd="10" destOrd="0" presId="urn:microsoft.com/office/officeart/2016/7/layout/RepeatingBendingProcessNew"/>
    <dgm:cxn modelId="{9E5ACC74-1697-694A-A0A5-8CF75AC8137B}" type="presParOf" srcId="{E44AA57F-A176-964A-A6D4-D3FF65919B68}" destId="{526D9CAB-58FF-2B44-B7F0-700370BD315A}" srcOrd="11" destOrd="0" presId="urn:microsoft.com/office/officeart/2016/7/layout/RepeatingBendingProcessNew"/>
    <dgm:cxn modelId="{B4BD4336-CF20-F942-9599-536149899A9A}" type="presParOf" srcId="{526D9CAB-58FF-2B44-B7F0-700370BD315A}" destId="{7DEAFBB4-2276-704E-83DD-9575B0D496F5}" srcOrd="0" destOrd="0" presId="urn:microsoft.com/office/officeart/2016/7/layout/RepeatingBendingProcessNew"/>
    <dgm:cxn modelId="{AF5136E5-99D2-4044-B312-E7820BFA6FAA}" type="presParOf" srcId="{E44AA57F-A176-964A-A6D4-D3FF65919B68}" destId="{C0DA38A8-11E4-FD43-B61C-24F06583FC75}" srcOrd="12" destOrd="0" presId="urn:microsoft.com/office/officeart/2016/7/layout/RepeatingBendingProcessNew"/>
    <dgm:cxn modelId="{DF7C6398-8D1B-1549-B43D-2419D4633B47}" type="presParOf" srcId="{E44AA57F-A176-964A-A6D4-D3FF65919B68}" destId="{DAE21FC1-5069-3D4B-BF05-1351BE1A44F4}" srcOrd="13" destOrd="0" presId="urn:microsoft.com/office/officeart/2016/7/layout/RepeatingBendingProcessNew"/>
    <dgm:cxn modelId="{3FF732FA-FF43-C842-A61A-CC7339EC46B9}" type="presParOf" srcId="{DAE21FC1-5069-3D4B-BF05-1351BE1A44F4}" destId="{487CB130-F560-1C43-A0F3-5D7241D02672}" srcOrd="0" destOrd="0" presId="urn:microsoft.com/office/officeart/2016/7/layout/RepeatingBendingProcessNew"/>
    <dgm:cxn modelId="{F077F336-5CBA-0448-AA7B-542A3FCE1C0F}" type="presParOf" srcId="{E44AA57F-A176-964A-A6D4-D3FF65919B68}" destId="{CB7C69A5-447E-D745-AB29-AECDC6D15FB5}" srcOrd="14" destOrd="0" presId="urn:microsoft.com/office/officeart/2016/7/layout/RepeatingBendingProcessNew"/>
    <dgm:cxn modelId="{F94F450F-C62C-0A4E-AA93-7409DE7EABBD}" type="presParOf" srcId="{E44AA57F-A176-964A-A6D4-D3FF65919B68}" destId="{AA941718-916C-0048-BF0B-44A58491BF3F}" srcOrd="15" destOrd="0" presId="urn:microsoft.com/office/officeart/2016/7/layout/RepeatingBendingProcessNew"/>
    <dgm:cxn modelId="{9A175142-6A82-BF44-9C3A-561A43BB695E}" type="presParOf" srcId="{AA941718-916C-0048-BF0B-44A58491BF3F}" destId="{D1125818-D463-3E4A-8010-73512F104989}" srcOrd="0" destOrd="0" presId="urn:microsoft.com/office/officeart/2016/7/layout/RepeatingBendingProcessNew"/>
    <dgm:cxn modelId="{38747EAE-37EF-2844-A713-FAD0E0B0C8C5}" type="presParOf" srcId="{E44AA57F-A176-964A-A6D4-D3FF65919B68}" destId="{20AC65AF-6E26-8B45-8FE4-8288CABDB1BB}" srcOrd="16" destOrd="0" presId="urn:microsoft.com/office/officeart/2016/7/layout/RepeatingBendingProcessNew"/>
    <dgm:cxn modelId="{7E3379AE-4664-2B41-A5F6-316F4D25B865}" type="presParOf" srcId="{E44AA57F-A176-964A-A6D4-D3FF65919B68}" destId="{AE2628FC-70B6-FE4F-8241-79728548CD4C}" srcOrd="17" destOrd="0" presId="urn:microsoft.com/office/officeart/2016/7/layout/RepeatingBendingProcessNew"/>
    <dgm:cxn modelId="{1C786120-A725-7B41-8323-4A6B1CD455F7}" type="presParOf" srcId="{AE2628FC-70B6-FE4F-8241-79728548CD4C}" destId="{DCC91CBD-FED0-4D4D-8031-641AA1BA1959}" srcOrd="0" destOrd="0" presId="urn:microsoft.com/office/officeart/2016/7/layout/RepeatingBendingProcessNew"/>
    <dgm:cxn modelId="{4B59BC31-1F6F-F844-92A1-8AE7D9995A52}" type="presParOf" srcId="{E44AA57F-A176-964A-A6D4-D3FF65919B68}" destId="{47312CCF-C9F8-1F4A-B269-6AD6E004C8E4}" srcOrd="18" destOrd="0" presId="urn:microsoft.com/office/officeart/2016/7/layout/RepeatingBendingProcessNew"/>
    <dgm:cxn modelId="{3D0E8F69-48AD-6E4E-8710-7D6CE81278FD}" type="presParOf" srcId="{E44AA57F-A176-964A-A6D4-D3FF65919B68}" destId="{B9A34A03-D219-7B45-BF2D-79D1861DD6F7}" srcOrd="19" destOrd="0" presId="urn:microsoft.com/office/officeart/2016/7/layout/RepeatingBendingProcessNew"/>
    <dgm:cxn modelId="{0ED52CB3-3327-4A43-876F-60E1A54A220B}" type="presParOf" srcId="{B9A34A03-D219-7B45-BF2D-79D1861DD6F7}" destId="{16D5AB2A-1768-0448-BC92-6EC342955292}" srcOrd="0" destOrd="0" presId="urn:microsoft.com/office/officeart/2016/7/layout/RepeatingBendingProcessNew"/>
    <dgm:cxn modelId="{086E57D7-C38D-D648-A7CF-58192C9A98AE}" type="presParOf" srcId="{E44AA57F-A176-964A-A6D4-D3FF65919B68}" destId="{976F9F15-E010-2D4D-B115-10AD6AF2DF77}"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B377E-B3D0-4A0D-95DD-74F9ED9A4E2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4E45A3B-8F6D-47C3-B7BD-3777E27B40BC}">
      <dgm:prSet/>
      <dgm:spPr/>
      <dgm:t>
        <a:bodyPr/>
        <a:lstStyle/>
        <a:p>
          <a:r>
            <a:rPr lang="en-US"/>
            <a:t>Background</a:t>
          </a:r>
        </a:p>
      </dgm:t>
    </dgm:pt>
    <dgm:pt modelId="{B0A69B3B-F605-4F94-8972-CF73F487EA09}" type="parTrans" cxnId="{684C684E-3523-415A-B2B0-14E81129D016}">
      <dgm:prSet/>
      <dgm:spPr/>
      <dgm:t>
        <a:bodyPr/>
        <a:lstStyle/>
        <a:p>
          <a:endParaRPr lang="en-US"/>
        </a:p>
      </dgm:t>
    </dgm:pt>
    <dgm:pt modelId="{EC7F06B1-8E5C-42A2-9B9B-4417A4AC7F2C}" type="sibTrans" cxnId="{684C684E-3523-415A-B2B0-14E81129D016}">
      <dgm:prSet/>
      <dgm:spPr/>
      <dgm:t>
        <a:bodyPr/>
        <a:lstStyle/>
        <a:p>
          <a:endParaRPr lang="en-US"/>
        </a:p>
      </dgm:t>
    </dgm:pt>
    <dgm:pt modelId="{346F24D5-1274-4946-A33A-5151138A697E}">
      <dgm:prSet/>
      <dgm:spPr/>
      <dgm:t>
        <a:bodyPr/>
        <a:lstStyle/>
        <a:p>
          <a:r>
            <a:rPr lang="en-US"/>
            <a:t>Research team and expertise</a:t>
          </a:r>
        </a:p>
      </dgm:t>
    </dgm:pt>
    <dgm:pt modelId="{6908F50F-F89A-4997-B9ED-BA66AD5382C5}" type="parTrans" cxnId="{53474C32-1719-4203-8BA1-5F4F450842B0}">
      <dgm:prSet/>
      <dgm:spPr/>
      <dgm:t>
        <a:bodyPr/>
        <a:lstStyle/>
        <a:p>
          <a:endParaRPr lang="en-US"/>
        </a:p>
      </dgm:t>
    </dgm:pt>
    <dgm:pt modelId="{714A4CDE-C44E-49EF-AE4F-2EEA969E3EDC}" type="sibTrans" cxnId="{53474C32-1719-4203-8BA1-5F4F450842B0}">
      <dgm:prSet/>
      <dgm:spPr/>
      <dgm:t>
        <a:bodyPr/>
        <a:lstStyle/>
        <a:p>
          <a:endParaRPr lang="en-US"/>
        </a:p>
      </dgm:t>
    </dgm:pt>
    <dgm:pt modelId="{42298822-73B0-434C-86B0-9DEC86D0C44A}">
      <dgm:prSet/>
      <dgm:spPr/>
      <dgm:t>
        <a:bodyPr/>
        <a:lstStyle/>
        <a:p>
          <a:r>
            <a:rPr lang="en-US"/>
            <a:t>Research topic and question(s)</a:t>
          </a:r>
        </a:p>
      </dgm:t>
    </dgm:pt>
    <dgm:pt modelId="{D003D9CE-BB5A-4FF4-ADE8-DDF856FA6420}" type="parTrans" cxnId="{72687D94-51AC-43CD-B995-BEF47A044763}">
      <dgm:prSet/>
      <dgm:spPr/>
      <dgm:t>
        <a:bodyPr/>
        <a:lstStyle/>
        <a:p>
          <a:endParaRPr lang="en-US"/>
        </a:p>
      </dgm:t>
    </dgm:pt>
    <dgm:pt modelId="{6DC863E4-9939-4F73-8FB9-8B97D6C86092}" type="sibTrans" cxnId="{72687D94-51AC-43CD-B995-BEF47A044763}">
      <dgm:prSet/>
      <dgm:spPr/>
      <dgm:t>
        <a:bodyPr/>
        <a:lstStyle/>
        <a:p>
          <a:endParaRPr lang="en-US"/>
        </a:p>
      </dgm:t>
    </dgm:pt>
    <dgm:pt modelId="{740C9D33-473D-400B-A40E-CAB918A62A43}">
      <dgm:prSet/>
      <dgm:spPr/>
      <dgm:t>
        <a:bodyPr/>
        <a:lstStyle/>
        <a:p>
          <a:r>
            <a:rPr lang="en-US"/>
            <a:t>Inclusion and exclusion criteria</a:t>
          </a:r>
        </a:p>
      </dgm:t>
    </dgm:pt>
    <dgm:pt modelId="{16A870E9-4D98-4AAA-8088-E7B53CF7FB56}" type="parTrans" cxnId="{0C6071A4-06DA-415A-B912-0118EFA183FA}">
      <dgm:prSet/>
      <dgm:spPr/>
      <dgm:t>
        <a:bodyPr/>
        <a:lstStyle/>
        <a:p>
          <a:endParaRPr lang="en-US"/>
        </a:p>
      </dgm:t>
    </dgm:pt>
    <dgm:pt modelId="{8C434746-8281-4373-B7C5-4884807B9878}" type="sibTrans" cxnId="{0C6071A4-06DA-415A-B912-0118EFA183FA}">
      <dgm:prSet/>
      <dgm:spPr/>
      <dgm:t>
        <a:bodyPr/>
        <a:lstStyle/>
        <a:p>
          <a:endParaRPr lang="en-US"/>
        </a:p>
      </dgm:t>
    </dgm:pt>
    <dgm:pt modelId="{4E59BBBC-9B58-43AD-8E90-5AC23B92CE02}">
      <dgm:prSet/>
      <dgm:spPr/>
      <dgm:t>
        <a:bodyPr/>
        <a:lstStyle/>
        <a:p>
          <a:r>
            <a:rPr lang="en-US"/>
            <a:t>Study selection process</a:t>
          </a:r>
        </a:p>
      </dgm:t>
    </dgm:pt>
    <dgm:pt modelId="{A4C47DB8-6D2F-4C91-824D-ADEF7A183C06}" type="parTrans" cxnId="{9964201E-A9AB-4ECB-9658-7E314CF854CD}">
      <dgm:prSet/>
      <dgm:spPr/>
      <dgm:t>
        <a:bodyPr/>
        <a:lstStyle/>
        <a:p>
          <a:endParaRPr lang="en-US"/>
        </a:p>
      </dgm:t>
    </dgm:pt>
    <dgm:pt modelId="{996DB82C-0EB5-420B-89E3-FAACF3DBF6CA}" type="sibTrans" cxnId="{9964201E-A9AB-4ECB-9658-7E314CF854CD}">
      <dgm:prSet/>
      <dgm:spPr/>
      <dgm:t>
        <a:bodyPr/>
        <a:lstStyle/>
        <a:p>
          <a:endParaRPr lang="en-US"/>
        </a:p>
      </dgm:t>
    </dgm:pt>
    <dgm:pt modelId="{D1899F8D-3AC4-4897-8E8A-44D65E5FFE94}">
      <dgm:prSet/>
      <dgm:spPr/>
      <dgm:t>
        <a:bodyPr/>
        <a:lstStyle/>
        <a:p>
          <a:r>
            <a:rPr lang="en-US"/>
            <a:t>Data extraction process</a:t>
          </a:r>
        </a:p>
      </dgm:t>
    </dgm:pt>
    <dgm:pt modelId="{55595627-6CCE-4CAB-B4AB-25A110366E71}" type="parTrans" cxnId="{A61A1771-D4B6-488C-85C1-6E11F10093BD}">
      <dgm:prSet/>
      <dgm:spPr/>
      <dgm:t>
        <a:bodyPr/>
        <a:lstStyle/>
        <a:p>
          <a:endParaRPr lang="en-US"/>
        </a:p>
      </dgm:t>
    </dgm:pt>
    <dgm:pt modelId="{54C585D4-9294-4261-88C5-929D6CD346CE}" type="sibTrans" cxnId="{A61A1771-D4B6-488C-85C1-6E11F10093BD}">
      <dgm:prSet/>
      <dgm:spPr/>
      <dgm:t>
        <a:bodyPr/>
        <a:lstStyle/>
        <a:p>
          <a:endParaRPr lang="en-US"/>
        </a:p>
      </dgm:t>
    </dgm:pt>
    <dgm:pt modelId="{235F061C-C975-41DD-8EBD-A4F713513B59}">
      <dgm:prSet/>
      <dgm:spPr/>
      <dgm:t>
        <a:bodyPr/>
        <a:lstStyle/>
        <a:p>
          <a:r>
            <a:rPr lang="en-US"/>
            <a:t>Quality assessment and risk of bias tools</a:t>
          </a:r>
        </a:p>
      </dgm:t>
    </dgm:pt>
    <dgm:pt modelId="{B1127AE4-D876-48A0-9033-43250337F417}" type="parTrans" cxnId="{B5963746-5640-44EA-B5CC-02C7B548A33C}">
      <dgm:prSet/>
      <dgm:spPr/>
      <dgm:t>
        <a:bodyPr/>
        <a:lstStyle/>
        <a:p>
          <a:endParaRPr lang="en-US"/>
        </a:p>
      </dgm:t>
    </dgm:pt>
    <dgm:pt modelId="{307C9DFC-53FD-4D25-8530-8A3FEA208DAE}" type="sibTrans" cxnId="{B5963746-5640-44EA-B5CC-02C7B548A33C}">
      <dgm:prSet/>
      <dgm:spPr/>
      <dgm:t>
        <a:bodyPr/>
        <a:lstStyle/>
        <a:p>
          <a:endParaRPr lang="en-US"/>
        </a:p>
      </dgm:t>
    </dgm:pt>
    <dgm:pt modelId="{BCF11E15-DAEB-4269-9576-ED0D9932071E}">
      <dgm:prSet/>
      <dgm:spPr/>
      <dgm:t>
        <a:bodyPr/>
        <a:lstStyle/>
        <a:p>
          <a:r>
            <a:rPr lang="en-US"/>
            <a:t>Dissemination plan</a:t>
          </a:r>
        </a:p>
      </dgm:t>
    </dgm:pt>
    <dgm:pt modelId="{A2BBCA94-BA2B-4992-A3AA-4CF45382FD10}" type="parTrans" cxnId="{1D7F9B85-618A-4270-8D7A-0D871DD6DFCF}">
      <dgm:prSet/>
      <dgm:spPr/>
      <dgm:t>
        <a:bodyPr/>
        <a:lstStyle/>
        <a:p>
          <a:endParaRPr lang="en-US"/>
        </a:p>
      </dgm:t>
    </dgm:pt>
    <dgm:pt modelId="{FD2CC96A-551F-45BE-9FA2-6791544C6143}" type="sibTrans" cxnId="{1D7F9B85-618A-4270-8D7A-0D871DD6DFCF}">
      <dgm:prSet/>
      <dgm:spPr/>
      <dgm:t>
        <a:bodyPr/>
        <a:lstStyle/>
        <a:p>
          <a:endParaRPr lang="en-US"/>
        </a:p>
      </dgm:t>
    </dgm:pt>
    <dgm:pt modelId="{1A15109C-D641-E14A-AA7C-9CC05F6FCA49}" type="pres">
      <dgm:prSet presAssocID="{6DDB377E-B3D0-4A0D-95DD-74F9ED9A4E20}" presName="vert0" presStyleCnt="0">
        <dgm:presLayoutVars>
          <dgm:dir/>
          <dgm:animOne val="branch"/>
          <dgm:animLvl val="lvl"/>
        </dgm:presLayoutVars>
      </dgm:prSet>
      <dgm:spPr/>
    </dgm:pt>
    <dgm:pt modelId="{0727A29D-7774-9C4B-905A-AACEA4E8022B}" type="pres">
      <dgm:prSet presAssocID="{F4E45A3B-8F6D-47C3-B7BD-3777E27B40BC}" presName="thickLine" presStyleLbl="alignNode1" presStyleIdx="0" presStyleCnt="8"/>
      <dgm:spPr/>
    </dgm:pt>
    <dgm:pt modelId="{92131C1B-D4A8-9242-B5E7-77AD1A4C1776}" type="pres">
      <dgm:prSet presAssocID="{F4E45A3B-8F6D-47C3-B7BD-3777E27B40BC}" presName="horz1" presStyleCnt="0"/>
      <dgm:spPr/>
    </dgm:pt>
    <dgm:pt modelId="{E2E34771-7B63-F541-A920-5864E8FBA379}" type="pres">
      <dgm:prSet presAssocID="{F4E45A3B-8F6D-47C3-B7BD-3777E27B40BC}" presName="tx1" presStyleLbl="revTx" presStyleIdx="0" presStyleCnt="8"/>
      <dgm:spPr/>
    </dgm:pt>
    <dgm:pt modelId="{455A074F-EC51-4944-AC1D-97B3192B3FEC}" type="pres">
      <dgm:prSet presAssocID="{F4E45A3B-8F6D-47C3-B7BD-3777E27B40BC}" presName="vert1" presStyleCnt="0"/>
      <dgm:spPr/>
    </dgm:pt>
    <dgm:pt modelId="{31F55737-669C-5D47-B282-62E6540F3A9A}" type="pres">
      <dgm:prSet presAssocID="{346F24D5-1274-4946-A33A-5151138A697E}" presName="thickLine" presStyleLbl="alignNode1" presStyleIdx="1" presStyleCnt="8"/>
      <dgm:spPr/>
    </dgm:pt>
    <dgm:pt modelId="{95290326-EF5F-C247-BDC3-75DD4E3F29DA}" type="pres">
      <dgm:prSet presAssocID="{346F24D5-1274-4946-A33A-5151138A697E}" presName="horz1" presStyleCnt="0"/>
      <dgm:spPr/>
    </dgm:pt>
    <dgm:pt modelId="{1B028AAD-60A1-E44A-9D6B-1ED033CC8FF7}" type="pres">
      <dgm:prSet presAssocID="{346F24D5-1274-4946-A33A-5151138A697E}" presName="tx1" presStyleLbl="revTx" presStyleIdx="1" presStyleCnt="8"/>
      <dgm:spPr/>
    </dgm:pt>
    <dgm:pt modelId="{60C7D693-3D5E-7D4B-866E-DAFD90A06ED5}" type="pres">
      <dgm:prSet presAssocID="{346F24D5-1274-4946-A33A-5151138A697E}" presName="vert1" presStyleCnt="0"/>
      <dgm:spPr/>
    </dgm:pt>
    <dgm:pt modelId="{BB5E5B89-8F52-9540-851B-8B395D2117AB}" type="pres">
      <dgm:prSet presAssocID="{42298822-73B0-434C-86B0-9DEC86D0C44A}" presName="thickLine" presStyleLbl="alignNode1" presStyleIdx="2" presStyleCnt="8"/>
      <dgm:spPr/>
    </dgm:pt>
    <dgm:pt modelId="{C057B03E-D7AE-3042-A456-7F1C9DE55ABE}" type="pres">
      <dgm:prSet presAssocID="{42298822-73B0-434C-86B0-9DEC86D0C44A}" presName="horz1" presStyleCnt="0"/>
      <dgm:spPr/>
    </dgm:pt>
    <dgm:pt modelId="{D7B815BD-3B12-664E-95EE-74C7B19CADD0}" type="pres">
      <dgm:prSet presAssocID="{42298822-73B0-434C-86B0-9DEC86D0C44A}" presName="tx1" presStyleLbl="revTx" presStyleIdx="2" presStyleCnt="8"/>
      <dgm:spPr/>
    </dgm:pt>
    <dgm:pt modelId="{BEF79558-B901-4A4D-92B8-A5D50065FC13}" type="pres">
      <dgm:prSet presAssocID="{42298822-73B0-434C-86B0-9DEC86D0C44A}" presName="vert1" presStyleCnt="0"/>
      <dgm:spPr/>
    </dgm:pt>
    <dgm:pt modelId="{6B3B7FCC-ACFE-9949-BE9B-0F6059447862}" type="pres">
      <dgm:prSet presAssocID="{740C9D33-473D-400B-A40E-CAB918A62A43}" presName="thickLine" presStyleLbl="alignNode1" presStyleIdx="3" presStyleCnt="8"/>
      <dgm:spPr/>
    </dgm:pt>
    <dgm:pt modelId="{796EE6F2-3DCD-ED4D-95F2-74A2C77EDB57}" type="pres">
      <dgm:prSet presAssocID="{740C9D33-473D-400B-A40E-CAB918A62A43}" presName="horz1" presStyleCnt="0"/>
      <dgm:spPr/>
    </dgm:pt>
    <dgm:pt modelId="{694EE07C-FCAD-B24D-A838-88FA9CE1DA35}" type="pres">
      <dgm:prSet presAssocID="{740C9D33-473D-400B-A40E-CAB918A62A43}" presName="tx1" presStyleLbl="revTx" presStyleIdx="3" presStyleCnt="8"/>
      <dgm:spPr/>
    </dgm:pt>
    <dgm:pt modelId="{2221F1D2-10DD-AE45-9798-63C12CCE4CE4}" type="pres">
      <dgm:prSet presAssocID="{740C9D33-473D-400B-A40E-CAB918A62A43}" presName="vert1" presStyleCnt="0"/>
      <dgm:spPr/>
    </dgm:pt>
    <dgm:pt modelId="{C6100BF8-F5CA-0645-9E48-D8B035EA1558}" type="pres">
      <dgm:prSet presAssocID="{4E59BBBC-9B58-43AD-8E90-5AC23B92CE02}" presName="thickLine" presStyleLbl="alignNode1" presStyleIdx="4" presStyleCnt="8"/>
      <dgm:spPr/>
    </dgm:pt>
    <dgm:pt modelId="{CCBD10EF-F592-1C47-8B7B-831FD96B5CF8}" type="pres">
      <dgm:prSet presAssocID="{4E59BBBC-9B58-43AD-8E90-5AC23B92CE02}" presName="horz1" presStyleCnt="0"/>
      <dgm:spPr/>
    </dgm:pt>
    <dgm:pt modelId="{138CF2E4-0EC6-3549-A1EE-417D0F424A63}" type="pres">
      <dgm:prSet presAssocID="{4E59BBBC-9B58-43AD-8E90-5AC23B92CE02}" presName="tx1" presStyleLbl="revTx" presStyleIdx="4" presStyleCnt="8"/>
      <dgm:spPr/>
    </dgm:pt>
    <dgm:pt modelId="{E4D117A8-DF91-8E43-A4B6-1D3991D1D0B3}" type="pres">
      <dgm:prSet presAssocID="{4E59BBBC-9B58-43AD-8E90-5AC23B92CE02}" presName="vert1" presStyleCnt="0"/>
      <dgm:spPr/>
    </dgm:pt>
    <dgm:pt modelId="{8F5B6E39-E494-8749-93C0-1D69AD67A5E6}" type="pres">
      <dgm:prSet presAssocID="{D1899F8D-3AC4-4897-8E8A-44D65E5FFE94}" presName="thickLine" presStyleLbl="alignNode1" presStyleIdx="5" presStyleCnt="8"/>
      <dgm:spPr/>
    </dgm:pt>
    <dgm:pt modelId="{CA8BBE20-76A9-3B44-A4ED-50C8E08A0AB5}" type="pres">
      <dgm:prSet presAssocID="{D1899F8D-3AC4-4897-8E8A-44D65E5FFE94}" presName="horz1" presStyleCnt="0"/>
      <dgm:spPr/>
    </dgm:pt>
    <dgm:pt modelId="{B7124030-8CA9-2042-815C-5399073407FF}" type="pres">
      <dgm:prSet presAssocID="{D1899F8D-3AC4-4897-8E8A-44D65E5FFE94}" presName="tx1" presStyleLbl="revTx" presStyleIdx="5" presStyleCnt="8"/>
      <dgm:spPr/>
    </dgm:pt>
    <dgm:pt modelId="{3A145675-5EA7-EF4F-8EAC-31EFF6E92D9E}" type="pres">
      <dgm:prSet presAssocID="{D1899F8D-3AC4-4897-8E8A-44D65E5FFE94}" presName="vert1" presStyleCnt="0"/>
      <dgm:spPr/>
    </dgm:pt>
    <dgm:pt modelId="{AB9900D0-871F-DC47-AD9F-5041CF744982}" type="pres">
      <dgm:prSet presAssocID="{235F061C-C975-41DD-8EBD-A4F713513B59}" presName="thickLine" presStyleLbl="alignNode1" presStyleIdx="6" presStyleCnt="8"/>
      <dgm:spPr/>
    </dgm:pt>
    <dgm:pt modelId="{48925EBD-C287-EB4A-8382-DA300DB3D53E}" type="pres">
      <dgm:prSet presAssocID="{235F061C-C975-41DD-8EBD-A4F713513B59}" presName="horz1" presStyleCnt="0"/>
      <dgm:spPr/>
    </dgm:pt>
    <dgm:pt modelId="{1A83D2FE-DA6F-6E4F-97B5-98F071F0AF8D}" type="pres">
      <dgm:prSet presAssocID="{235F061C-C975-41DD-8EBD-A4F713513B59}" presName="tx1" presStyleLbl="revTx" presStyleIdx="6" presStyleCnt="8"/>
      <dgm:spPr/>
    </dgm:pt>
    <dgm:pt modelId="{BE7E8CA8-860B-F549-938A-AFB24FE47E7A}" type="pres">
      <dgm:prSet presAssocID="{235F061C-C975-41DD-8EBD-A4F713513B59}" presName="vert1" presStyleCnt="0"/>
      <dgm:spPr/>
    </dgm:pt>
    <dgm:pt modelId="{F3B166EC-94CC-8A42-AD51-9D6537E81E45}" type="pres">
      <dgm:prSet presAssocID="{BCF11E15-DAEB-4269-9576-ED0D9932071E}" presName="thickLine" presStyleLbl="alignNode1" presStyleIdx="7" presStyleCnt="8"/>
      <dgm:spPr/>
    </dgm:pt>
    <dgm:pt modelId="{CEB91AFD-7105-6B48-A98B-1BB039493416}" type="pres">
      <dgm:prSet presAssocID="{BCF11E15-DAEB-4269-9576-ED0D9932071E}" presName="horz1" presStyleCnt="0"/>
      <dgm:spPr/>
    </dgm:pt>
    <dgm:pt modelId="{299FF8A4-95E5-E946-8C50-69CEB7B76002}" type="pres">
      <dgm:prSet presAssocID="{BCF11E15-DAEB-4269-9576-ED0D9932071E}" presName="tx1" presStyleLbl="revTx" presStyleIdx="7" presStyleCnt="8"/>
      <dgm:spPr/>
    </dgm:pt>
    <dgm:pt modelId="{60F202E4-DD8C-2B45-B3D0-8FF7050C4A89}" type="pres">
      <dgm:prSet presAssocID="{BCF11E15-DAEB-4269-9576-ED0D9932071E}" presName="vert1" presStyleCnt="0"/>
      <dgm:spPr/>
    </dgm:pt>
  </dgm:ptLst>
  <dgm:cxnLst>
    <dgm:cxn modelId="{6B6EE006-B04E-F849-A8DC-CDCE46B77C77}" type="presOf" srcId="{D1899F8D-3AC4-4897-8E8A-44D65E5FFE94}" destId="{B7124030-8CA9-2042-815C-5399073407FF}" srcOrd="0" destOrd="0" presId="urn:microsoft.com/office/officeart/2008/layout/LinedList"/>
    <dgm:cxn modelId="{9964201E-A9AB-4ECB-9658-7E314CF854CD}" srcId="{6DDB377E-B3D0-4A0D-95DD-74F9ED9A4E20}" destId="{4E59BBBC-9B58-43AD-8E90-5AC23B92CE02}" srcOrd="4" destOrd="0" parTransId="{A4C47DB8-6D2F-4C91-824D-ADEF7A183C06}" sibTransId="{996DB82C-0EB5-420B-89E3-FAACF3DBF6CA}"/>
    <dgm:cxn modelId="{53474C32-1719-4203-8BA1-5F4F450842B0}" srcId="{6DDB377E-B3D0-4A0D-95DD-74F9ED9A4E20}" destId="{346F24D5-1274-4946-A33A-5151138A697E}" srcOrd="1" destOrd="0" parTransId="{6908F50F-F89A-4997-B9ED-BA66AD5382C5}" sibTransId="{714A4CDE-C44E-49EF-AE4F-2EEA969E3EDC}"/>
    <dgm:cxn modelId="{B5963746-5640-44EA-B5CC-02C7B548A33C}" srcId="{6DDB377E-B3D0-4A0D-95DD-74F9ED9A4E20}" destId="{235F061C-C975-41DD-8EBD-A4F713513B59}" srcOrd="6" destOrd="0" parTransId="{B1127AE4-D876-48A0-9033-43250337F417}" sibTransId="{307C9DFC-53FD-4D25-8530-8A3FEA208DAE}"/>
    <dgm:cxn modelId="{684C684E-3523-415A-B2B0-14E81129D016}" srcId="{6DDB377E-B3D0-4A0D-95DD-74F9ED9A4E20}" destId="{F4E45A3B-8F6D-47C3-B7BD-3777E27B40BC}" srcOrd="0" destOrd="0" parTransId="{B0A69B3B-F605-4F94-8972-CF73F487EA09}" sibTransId="{EC7F06B1-8E5C-42A2-9B9B-4417A4AC7F2C}"/>
    <dgm:cxn modelId="{224DF555-A887-AD48-B36D-8113FC0171B6}" type="presOf" srcId="{235F061C-C975-41DD-8EBD-A4F713513B59}" destId="{1A83D2FE-DA6F-6E4F-97B5-98F071F0AF8D}" srcOrd="0" destOrd="0" presId="urn:microsoft.com/office/officeart/2008/layout/LinedList"/>
    <dgm:cxn modelId="{BB93436E-2A7D-FF4B-93D5-839964432299}" type="presOf" srcId="{BCF11E15-DAEB-4269-9576-ED0D9932071E}" destId="{299FF8A4-95E5-E946-8C50-69CEB7B76002}" srcOrd="0" destOrd="0" presId="urn:microsoft.com/office/officeart/2008/layout/LinedList"/>
    <dgm:cxn modelId="{A61A1771-D4B6-488C-85C1-6E11F10093BD}" srcId="{6DDB377E-B3D0-4A0D-95DD-74F9ED9A4E20}" destId="{D1899F8D-3AC4-4897-8E8A-44D65E5FFE94}" srcOrd="5" destOrd="0" parTransId="{55595627-6CCE-4CAB-B4AB-25A110366E71}" sibTransId="{54C585D4-9294-4261-88C5-929D6CD346CE}"/>
    <dgm:cxn modelId="{AE753580-4C07-784B-A712-C552E904A12E}" type="presOf" srcId="{346F24D5-1274-4946-A33A-5151138A697E}" destId="{1B028AAD-60A1-E44A-9D6B-1ED033CC8FF7}" srcOrd="0" destOrd="0" presId="urn:microsoft.com/office/officeart/2008/layout/LinedList"/>
    <dgm:cxn modelId="{1D7F9B85-618A-4270-8D7A-0D871DD6DFCF}" srcId="{6DDB377E-B3D0-4A0D-95DD-74F9ED9A4E20}" destId="{BCF11E15-DAEB-4269-9576-ED0D9932071E}" srcOrd="7" destOrd="0" parTransId="{A2BBCA94-BA2B-4992-A3AA-4CF45382FD10}" sibTransId="{FD2CC96A-551F-45BE-9FA2-6791544C6143}"/>
    <dgm:cxn modelId="{72687D94-51AC-43CD-B995-BEF47A044763}" srcId="{6DDB377E-B3D0-4A0D-95DD-74F9ED9A4E20}" destId="{42298822-73B0-434C-86B0-9DEC86D0C44A}" srcOrd="2" destOrd="0" parTransId="{D003D9CE-BB5A-4FF4-ADE8-DDF856FA6420}" sibTransId="{6DC863E4-9939-4F73-8FB9-8B97D6C86092}"/>
    <dgm:cxn modelId="{16642F9E-4CA1-A84E-9367-56D4CF6BD545}" type="presOf" srcId="{42298822-73B0-434C-86B0-9DEC86D0C44A}" destId="{D7B815BD-3B12-664E-95EE-74C7B19CADD0}" srcOrd="0" destOrd="0" presId="urn:microsoft.com/office/officeart/2008/layout/LinedList"/>
    <dgm:cxn modelId="{0C6071A4-06DA-415A-B912-0118EFA183FA}" srcId="{6DDB377E-B3D0-4A0D-95DD-74F9ED9A4E20}" destId="{740C9D33-473D-400B-A40E-CAB918A62A43}" srcOrd="3" destOrd="0" parTransId="{16A870E9-4D98-4AAA-8088-E7B53CF7FB56}" sibTransId="{8C434746-8281-4373-B7C5-4884807B9878}"/>
    <dgm:cxn modelId="{D91F63B9-D963-5B43-84B1-18B82208B0D1}" type="presOf" srcId="{F4E45A3B-8F6D-47C3-B7BD-3777E27B40BC}" destId="{E2E34771-7B63-F541-A920-5864E8FBA379}" srcOrd="0" destOrd="0" presId="urn:microsoft.com/office/officeart/2008/layout/LinedList"/>
    <dgm:cxn modelId="{F04FB1CD-AE02-284A-BD44-81F35A74DD28}" type="presOf" srcId="{6DDB377E-B3D0-4A0D-95DD-74F9ED9A4E20}" destId="{1A15109C-D641-E14A-AA7C-9CC05F6FCA49}" srcOrd="0" destOrd="0" presId="urn:microsoft.com/office/officeart/2008/layout/LinedList"/>
    <dgm:cxn modelId="{59201CE1-A73F-CB46-9EFC-3FD561288756}" type="presOf" srcId="{4E59BBBC-9B58-43AD-8E90-5AC23B92CE02}" destId="{138CF2E4-0EC6-3549-A1EE-417D0F424A63}" srcOrd="0" destOrd="0" presId="urn:microsoft.com/office/officeart/2008/layout/LinedList"/>
    <dgm:cxn modelId="{9FC577EC-0ED0-2F43-AD90-90404B344036}" type="presOf" srcId="{740C9D33-473D-400B-A40E-CAB918A62A43}" destId="{694EE07C-FCAD-B24D-A838-88FA9CE1DA35}" srcOrd="0" destOrd="0" presId="urn:microsoft.com/office/officeart/2008/layout/LinedList"/>
    <dgm:cxn modelId="{2FA627F6-B83D-ED48-B11A-BF5D3B62551A}" type="presParOf" srcId="{1A15109C-D641-E14A-AA7C-9CC05F6FCA49}" destId="{0727A29D-7774-9C4B-905A-AACEA4E8022B}" srcOrd="0" destOrd="0" presId="urn:microsoft.com/office/officeart/2008/layout/LinedList"/>
    <dgm:cxn modelId="{A27EBBDC-41C4-2644-B606-8D4004849C32}" type="presParOf" srcId="{1A15109C-D641-E14A-AA7C-9CC05F6FCA49}" destId="{92131C1B-D4A8-9242-B5E7-77AD1A4C1776}" srcOrd="1" destOrd="0" presId="urn:microsoft.com/office/officeart/2008/layout/LinedList"/>
    <dgm:cxn modelId="{DF5F8313-CD65-BF4A-AC70-3CFAD24D0B1A}" type="presParOf" srcId="{92131C1B-D4A8-9242-B5E7-77AD1A4C1776}" destId="{E2E34771-7B63-F541-A920-5864E8FBA379}" srcOrd="0" destOrd="0" presId="urn:microsoft.com/office/officeart/2008/layout/LinedList"/>
    <dgm:cxn modelId="{8144D00A-5A63-EA40-92BC-D20E4EBECB12}" type="presParOf" srcId="{92131C1B-D4A8-9242-B5E7-77AD1A4C1776}" destId="{455A074F-EC51-4944-AC1D-97B3192B3FEC}" srcOrd="1" destOrd="0" presId="urn:microsoft.com/office/officeart/2008/layout/LinedList"/>
    <dgm:cxn modelId="{4B98CEFB-D315-B144-9A68-19C55F53095E}" type="presParOf" srcId="{1A15109C-D641-E14A-AA7C-9CC05F6FCA49}" destId="{31F55737-669C-5D47-B282-62E6540F3A9A}" srcOrd="2" destOrd="0" presId="urn:microsoft.com/office/officeart/2008/layout/LinedList"/>
    <dgm:cxn modelId="{0FE6BD2C-135E-FE49-B0C2-809F8F302B34}" type="presParOf" srcId="{1A15109C-D641-E14A-AA7C-9CC05F6FCA49}" destId="{95290326-EF5F-C247-BDC3-75DD4E3F29DA}" srcOrd="3" destOrd="0" presId="urn:microsoft.com/office/officeart/2008/layout/LinedList"/>
    <dgm:cxn modelId="{E902F60E-9627-7643-9A66-191013909369}" type="presParOf" srcId="{95290326-EF5F-C247-BDC3-75DD4E3F29DA}" destId="{1B028AAD-60A1-E44A-9D6B-1ED033CC8FF7}" srcOrd="0" destOrd="0" presId="urn:microsoft.com/office/officeart/2008/layout/LinedList"/>
    <dgm:cxn modelId="{9FFE33D8-9E3C-804E-A516-638A37600A6A}" type="presParOf" srcId="{95290326-EF5F-C247-BDC3-75DD4E3F29DA}" destId="{60C7D693-3D5E-7D4B-866E-DAFD90A06ED5}" srcOrd="1" destOrd="0" presId="urn:microsoft.com/office/officeart/2008/layout/LinedList"/>
    <dgm:cxn modelId="{747AFF00-A9C2-3147-90E4-518A981408FB}" type="presParOf" srcId="{1A15109C-D641-E14A-AA7C-9CC05F6FCA49}" destId="{BB5E5B89-8F52-9540-851B-8B395D2117AB}" srcOrd="4" destOrd="0" presId="urn:microsoft.com/office/officeart/2008/layout/LinedList"/>
    <dgm:cxn modelId="{CB78AFE7-81E9-B54D-AF7D-91ADBF3CE418}" type="presParOf" srcId="{1A15109C-D641-E14A-AA7C-9CC05F6FCA49}" destId="{C057B03E-D7AE-3042-A456-7F1C9DE55ABE}" srcOrd="5" destOrd="0" presId="urn:microsoft.com/office/officeart/2008/layout/LinedList"/>
    <dgm:cxn modelId="{237C4422-86B0-3643-93F0-0105F9681EEE}" type="presParOf" srcId="{C057B03E-D7AE-3042-A456-7F1C9DE55ABE}" destId="{D7B815BD-3B12-664E-95EE-74C7B19CADD0}" srcOrd="0" destOrd="0" presId="urn:microsoft.com/office/officeart/2008/layout/LinedList"/>
    <dgm:cxn modelId="{CA250DAF-87C5-7B4A-B5D1-FBDB404E66A3}" type="presParOf" srcId="{C057B03E-D7AE-3042-A456-7F1C9DE55ABE}" destId="{BEF79558-B901-4A4D-92B8-A5D50065FC13}" srcOrd="1" destOrd="0" presId="urn:microsoft.com/office/officeart/2008/layout/LinedList"/>
    <dgm:cxn modelId="{4A8EB798-181F-AC42-822E-E6D29E4372E6}" type="presParOf" srcId="{1A15109C-D641-E14A-AA7C-9CC05F6FCA49}" destId="{6B3B7FCC-ACFE-9949-BE9B-0F6059447862}" srcOrd="6" destOrd="0" presId="urn:microsoft.com/office/officeart/2008/layout/LinedList"/>
    <dgm:cxn modelId="{1F91BB98-72D2-CD43-9CD3-3D90E0B161C8}" type="presParOf" srcId="{1A15109C-D641-E14A-AA7C-9CC05F6FCA49}" destId="{796EE6F2-3DCD-ED4D-95F2-74A2C77EDB57}" srcOrd="7" destOrd="0" presId="urn:microsoft.com/office/officeart/2008/layout/LinedList"/>
    <dgm:cxn modelId="{BF56E58E-189B-2C49-A13B-CC3CA7EAD277}" type="presParOf" srcId="{796EE6F2-3DCD-ED4D-95F2-74A2C77EDB57}" destId="{694EE07C-FCAD-B24D-A838-88FA9CE1DA35}" srcOrd="0" destOrd="0" presId="urn:microsoft.com/office/officeart/2008/layout/LinedList"/>
    <dgm:cxn modelId="{7B4FE9D0-6889-9D49-8799-2F8C555087EC}" type="presParOf" srcId="{796EE6F2-3DCD-ED4D-95F2-74A2C77EDB57}" destId="{2221F1D2-10DD-AE45-9798-63C12CCE4CE4}" srcOrd="1" destOrd="0" presId="urn:microsoft.com/office/officeart/2008/layout/LinedList"/>
    <dgm:cxn modelId="{77175959-911B-CF43-BA76-3D1D2AD13174}" type="presParOf" srcId="{1A15109C-D641-E14A-AA7C-9CC05F6FCA49}" destId="{C6100BF8-F5CA-0645-9E48-D8B035EA1558}" srcOrd="8" destOrd="0" presId="urn:microsoft.com/office/officeart/2008/layout/LinedList"/>
    <dgm:cxn modelId="{8963750B-10DE-454C-9AC5-29870EB5AECF}" type="presParOf" srcId="{1A15109C-D641-E14A-AA7C-9CC05F6FCA49}" destId="{CCBD10EF-F592-1C47-8B7B-831FD96B5CF8}" srcOrd="9" destOrd="0" presId="urn:microsoft.com/office/officeart/2008/layout/LinedList"/>
    <dgm:cxn modelId="{7D73E6B6-627D-E048-9CB6-C46A5AE2E74B}" type="presParOf" srcId="{CCBD10EF-F592-1C47-8B7B-831FD96B5CF8}" destId="{138CF2E4-0EC6-3549-A1EE-417D0F424A63}" srcOrd="0" destOrd="0" presId="urn:microsoft.com/office/officeart/2008/layout/LinedList"/>
    <dgm:cxn modelId="{042FD63C-36FA-BE4E-9B1F-89C4A339D8A7}" type="presParOf" srcId="{CCBD10EF-F592-1C47-8B7B-831FD96B5CF8}" destId="{E4D117A8-DF91-8E43-A4B6-1D3991D1D0B3}" srcOrd="1" destOrd="0" presId="urn:microsoft.com/office/officeart/2008/layout/LinedList"/>
    <dgm:cxn modelId="{B0A32BCE-DB22-DD4C-9430-23A65E5CF404}" type="presParOf" srcId="{1A15109C-D641-E14A-AA7C-9CC05F6FCA49}" destId="{8F5B6E39-E494-8749-93C0-1D69AD67A5E6}" srcOrd="10" destOrd="0" presId="urn:microsoft.com/office/officeart/2008/layout/LinedList"/>
    <dgm:cxn modelId="{E8E57990-CA17-BF46-A212-6D7A519C4DDA}" type="presParOf" srcId="{1A15109C-D641-E14A-AA7C-9CC05F6FCA49}" destId="{CA8BBE20-76A9-3B44-A4ED-50C8E08A0AB5}" srcOrd="11" destOrd="0" presId="urn:microsoft.com/office/officeart/2008/layout/LinedList"/>
    <dgm:cxn modelId="{106180AD-11F6-D448-92AC-4229D285CFE8}" type="presParOf" srcId="{CA8BBE20-76A9-3B44-A4ED-50C8E08A0AB5}" destId="{B7124030-8CA9-2042-815C-5399073407FF}" srcOrd="0" destOrd="0" presId="urn:microsoft.com/office/officeart/2008/layout/LinedList"/>
    <dgm:cxn modelId="{E099F33D-3CEB-3546-B7FC-A2294310D8B4}" type="presParOf" srcId="{CA8BBE20-76A9-3B44-A4ED-50C8E08A0AB5}" destId="{3A145675-5EA7-EF4F-8EAC-31EFF6E92D9E}" srcOrd="1" destOrd="0" presId="urn:microsoft.com/office/officeart/2008/layout/LinedList"/>
    <dgm:cxn modelId="{396CAC7B-C870-8F4E-AA9A-C650A8C72305}" type="presParOf" srcId="{1A15109C-D641-E14A-AA7C-9CC05F6FCA49}" destId="{AB9900D0-871F-DC47-AD9F-5041CF744982}" srcOrd="12" destOrd="0" presId="urn:microsoft.com/office/officeart/2008/layout/LinedList"/>
    <dgm:cxn modelId="{7ADB78A4-D437-A846-91E8-28C0A7198580}" type="presParOf" srcId="{1A15109C-D641-E14A-AA7C-9CC05F6FCA49}" destId="{48925EBD-C287-EB4A-8382-DA300DB3D53E}" srcOrd="13" destOrd="0" presId="urn:microsoft.com/office/officeart/2008/layout/LinedList"/>
    <dgm:cxn modelId="{88C1455B-73A2-0744-B671-B741D9CDBB15}" type="presParOf" srcId="{48925EBD-C287-EB4A-8382-DA300DB3D53E}" destId="{1A83D2FE-DA6F-6E4F-97B5-98F071F0AF8D}" srcOrd="0" destOrd="0" presId="urn:microsoft.com/office/officeart/2008/layout/LinedList"/>
    <dgm:cxn modelId="{37A36F22-2137-5848-A207-55C1BB87FA49}" type="presParOf" srcId="{48925EBD-C287-EB4A-8382-DA300DB3D53E}" destId="{BE7E8CA8-860B-F549-938A-AFB24FE47E7A}" srcOrd="1" destOrd="0" presId="urn:microsoft.com/office/officeart/2008/layout/LinedList"/>
    <dgm:cxn modelId="{6F121BE7-46DB-B64D-B9B2-A95BC28B745D}" type="presParOf" srcId="{1A15109C-D641-E14A-AA7C-9CC05F6FCA49}" destId="{F3B166EC-94CC-8A42-AD51-9D6537E81E45}" srcOrd="14" destOrd="0" presId="urn:microsoft.com/office/officeart/2008/layout/LinedList"/>
    <dgm:cxn modelId="{598A5425-5E1C-4748-9045-B22C6F837F3C}" type="presParOf" srcId="{1A15109C-D641-E14A-AA7C-9CC05F6FCA49}" destId="{CEB91AFD-7105-6B48-A98B-1BB039493416}" srcOrd="15" destOrd="0" presId="urn:microsoft.com/office/officeart/2008/layout/LinedList"/>
    <dgm:cxn modelId="{F4CA6304-260D-564E-94CC-B3A956D9866D}" type="presParOf" srcId="{CEB91AFD-7105-6B48-A98B-1BB039493416}" destId="{299FF8A4-95E5-E946-8C50-69CEB7B76002}" srcOrd="0" destOrd="0" presId="urn:microsoft.com/office/officeart/2008/layout/LinedList"/>
    <dgm:cxn modelId="{CD818634-2710-B744-9B07-63D40CAE6CBC}" type="presParOf" srcId="{CEB91AFD-7105-6B48-A98B-1BB039493416}" destId="{60F202E4-DD8C-2B45-B3D0-8FF7050C4A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22CA7-125E-9D49-8527-4DEE50CFB91D}" type="doc">
      <dgm:prSet loTypeId="urn:microsoft.com/office/officeart/2009/3/layout/RandomtoResultProcess" loCatId="" qsTypeId="urn:microsoft.com/office/officeart/2005/8/quickstyle/simple1" qsCatId="simple" csTypeId="urn:microsoft.com/office/officeart/2005/8/colors/colorful1" csCatId="colorful" phldr="1"/>
      <dgm:spPr/>
      <dgm:t>
        <a:bodyPr/>
        <a:lstStyle/>
        <a:p>
          <a:endParaRPr lang="en-US"/>
        </a:p>
      </dgm:t>
    </dgm:pt>
    <dgm:pt modelId="{8D658320-56A0-264C-ACDF-AD8C094CAC33}">
      <dgm:prSet phldrT="[Text]"/>
      <dgm:spPr/>
      <dgm:t>
        <a:bodyPr/>
        <a:lstStyle/>
        <a:p>
          <a:r>
            <a:rPr lang="en-US" dirty="0"/>
            <a:t>Embase, Medline, CINAHL, Scopus</a:t>
          </a:r>
        </a:p>
      </dgm:t>
    </dgm:pt>
    <dgm:pt modelId="{8DBE522F-BDF7-D44A-B048-D1D1C1C1A644}" type="parTrans" cxnId="{3477922D-EABF-5F41-902C-83434B718D4C}">
      <dgm:prSet/>
      <dgm:spPr/>
      <dgm:t>
        <a:bodyPr/>
        <a:lstStyle/>
        <a:p>
          <a:endParaRPr lang="en-US"/>
        </a:p>
      </dgm:t>
    </dgm:pt>
    <dgm:pt modelId="{EC09989B-03B0-4043-ABC3-6F5EC9F66E8D}" type="sibTrans" cxnId="{3477922D-EABF-5F41-902C-83434B718D4C}">
      <dgm:prSet/>
      <dgm:spPr/>
      <dgm:t>
        <a:bodyPr/>
        <a:lstStyle/>
        <a:p>
          <a:endParaRPr lang="en-US"/>
        </a:p>
      </dgm:t>
    </dgm:pt>
    <dgm:pt modelId="{620CBABA-C9F3-7A4F-97BF-A9B9C93C0681}">
      <dgm:prSet phldrT="[Text]"/>
      <dgm:spPr/>
      <dgm:t>
        <a:bodyPr/>
        <a:lstStyle/>
        <a:p>
          <a:r>
            <a:rPr lang="en-US" dirty="0"/>
            <a:t>Articles from databases</a:t>
          </a:r>
        </a:p>
      </dgm:t>
    </dgm:pt>
    <dgm:pt modelId="{66E025CB-5093-E045-AE06-871F1675D16C}" type="parTrans" cxnId="{E478EE93-CE6C-454F-9E16-E9EA35004F34}">
      <dgm:prSet/>
      <dgm:spPr/>
      <dgm:t>
        <a:bodyPr/>
        <a:lstStyle/>
        <a:p>
          <a:endParaRPr lang="en-US"/>
        </a:p>
      </dgm:t>
    </dgm:pt>
    <dgm:pt modelId="{849B7EB4-7DC7-0C49-A5F1-498ACDA646E7}" type="sibTrans" cxnId="{E478EE93-CE6C-454F-9E16-E9EA35004F34}">
      <dgm:prSet/>
      <dgm:spPr/>
      <dgm:t>
        <a:bodyPr/>
        <a:lstStyle/>
        <a:p>
          <a:endParaRPr lang="en-US"/>
        </a:p>
      </dgm:t>
    </dgm:pt>
    <dgm:pt modelId="{4AE602C1-F132-3D4A-A70E-92B61E73FA7E}">
      <dgm:prSet phldrT="[Text]"/>
      <dgm:spPr/>
      <dgm:t>
        <a:bodyPr/>
        <a:lstStyle/>
        <a:p>
          <a:r>
            <a:rPr lang="en-US" dirty="0"/>
            <a:t>EndNote 20</a:t>
          </a:r>
        </a:p>
      </dgm:t>
    </dgm:pt>
    <dgm:pt modelId="{FC0BFDC0-4C15-1040-AD5F-C2F5FAE80A27}" type="parTrans" cxnId="{83CC3AA7-6A8B-2843-B5DD-6C0E3D023AED}">
      <dgm:prSet/>
      <dgm:spPr/>
      <dgm:t>
        <a:bodyPr/>
        <a:lstStyle/>
        <a:p>
          <a:endParaRPr lang="en-US"/>
        </a:p>
      </dgm:t>
    </dgm:pt>
    <dgm:pt modelId="{30D24989-4BF4-B649-B7C6-CE07C540E680}" type="sibTrans" cxnId="{83CC3AA7-6A8B-2843-B5DD-6C0E3D023AED}">
      <dgm:prSet/>
      <dgm:spPr/>
      <dgm:t>
        <a:bodyPr/>
        <a:lstStyle/>
        <a:p>
          <a:endParaRPr lang="en-US"/>
        </a:p>
      </dgm:t>
    </dgm:pt>
    <dgm:pt modelId="{9DABF1E7-C829-D447-82AB-9ABC50683E12}">
      <dgm:prSet phldrT="[Text]"/>
      <dgm:spPr/>
      <dgm:t>
        <a:bodyPr/>
        <a:lstStyle/>
        <a:p>
          <a:r>
            <a:rPr lang="en-US" dirty="0"/>
            <a:t>Remove duplicates, retrieve full text, export to screening tool, + more</a:t>
          </a:r>
        </a:p>
      </dgm:t>
    </dgm:pt>
    <dgm:pt modelId="{D0BEBBB6-5F57-F846-90A1-668708EE0D80}" type="parTrans" cxnId="{396A5A26-6FB9-6E4D-8BD6-170632ADAC49}">
      <dgm:prSet/>
      <dgm:spPr/>
      <dgm:t>
        <a:bodyPr/>
        <a:lstStyle/>
        <a:p>
          <a:endParaRPr lang="en-US"/>
        </a:p>
      </dgm:t>
    </dgm:pt>
    <dgm:pt modelId="{4C240FDB-8E06-FE4F-92F6-6FED78CDE486}" type="sibTrans" cxnId="{396A5A26-6FB9-6E4D-8BD6-170632ADAC49}">
      <dgm:prSet/>
      <dgm:spPr/>
      <dgm:t>
        <a:bodyPr/>
        <a:lstStyle/>
        <a:p>
          <a:endParaRPr lang="en-US"/>
        </a:p>
      </dgm:t>
    </dgm:pt>
    <dgm:pt modelId="{B6BC99AE-E790-4A4C-A963-E13C733B91F3}" type="pres">
      <dgm:prSet presAssocID="{04122CA7-125E-9D49-8527-4DEE50CFB91D}" presName="Name0" presStyleCnt="0">
        <dgm:presLayoutVars>
          <dgm:dir/>
          <dgm:animOne val="branch"/>
          <dgm:animLvl val="lvl"/>
        </dgm:presLayoutVars>
      </dgm:prSet>
      <dgm:spPr/>
    </dgm:pt>
    <dgm:pt modelId="{4A6A2D15-644B-EA45-84A0-2588E49D34EF}" type="pres">
      <dgm:prSet presAssocID="{8D658320-56A0-264C-ACDF-AD8C094CAC33}" presName="chaos" presStyleCnt="0"/>
      <dgm:spPr/>
    </dgm:pt>
    <dgm:pt modelId="{991EF6DA-BA66-E740-9468-65C766ADA00E}" type="pres">
      <dgm:prSet presAssocID="{8D658320-56A0-264C-ACDF-AD8C094CAC33}" presName="parTx1" presStyleLbl="revTx" presStyleIdx="0" presStyleCnt="3"/>
      <dgm:spPr/>
    </dgm:pt>
    <dgm:pt modelId="{4AADAF94-E494-7E4B-99C4-647142538552}" type="pres">
      <dgm:prSet presAssocID="{8D658320-56A0-264C-ACDF-AD8C094CAC33}" presName="desTx1" presStyleLbl="revTx" presStyleIdx="1" presStyleCnt="3">
        <dgm:presLayoutVars>
          <dgm:bulletEnabled val="1"/>
        </dgm:presLayoutVars>
      </dgm:prSet>
      <dgm:spPr/>
    </dgm:pt>
    <dgm:pt modelId="{09F4503E-49CF-0D4C-BB1A-C0679795ACFE}" type="pres">
      <dgm:prSet presAssocID="{8D658320-56A0-264C-ACDF-AD8C094CAC33}" presName="c1" presStyleLbl="node1" presStyleIdx="0" presStyleCnt="19"/>
      <dgm:spPr/>
    </dgm:pt>
    <dgm:pt modelId="{F39F6EEC-2926-3847-A401-B776A8D7B7CE}" type="pres">
      <dgm:prSet presAssocID="{8D658320-56A0-264C-ACDF-AD8C094CAC33}" presName="c2" presStyleLbl="node1" presStyleIdx="1" presStyleCnt="19"/>
      <dgm:spPr/>
    </dgm:pt>
    <dgm:pt modelId="{BC45F644-2FB3-2346-B1C2-EA225221A558}" type="pres">
      <dgm:prSet presAssocID="{8D658320-56A0-264C-ACDF-AD8C094CAC33}" presName="c3" presStyleLbl="node1" presStyleIdx="2" presStyleCnt="19"/>
      <dgm:spPr/>
    </dgm:pt>
    <dgm:pt modelId="{886ABB40-8D75-1C4F-9625-3F6C241B6AE1}" type="pres">
      <dgm:prSet presAssocID="{8D658320-56A0-264C-ACDF-AD8C094CAC33}" presName="c4" presStyleLbl="node1" presStyleIdx="3" presStyleCnt="19"/>
      <dgm:spPr/>
    </dgm:pt>
    <dgm:pt modelId="{F0B128D2-8376-4B43-93FA-24DED8E157D6}" type="pres">
      <dgm:prSet presAssocID="{8D658320-56A0-264C-ACDF-AD8C094CAC33}" presName="c5" presStyleLbl="node1" presStyleIdx="4" presStyleCnt="19"/>
      <dgm:spPr/>
    </dgm:pt>
    <dgm:pt modelId="{BC06417F-B75A-AC4D-AF6B-ED32F95DF902}" type="pres">
      <dgm:prSet presAssocID="{8D658320-56A0-264C-ACDF-AD8C094CAC33}" presName="c6" presStyleLbl="node1" presStyleIdx="5" presStyleCnt="19"/>
      <dgm:spPr/>
    </dgm:pt>
    <dgm:pt modelId="{C7084155-8169-754C-951B-4ABDDB840488}" type="pres">
      <dgm:prSet presAssocID="{8D658320-56A0-264C-ACDF-AD8C094CAC33}" presName="c7" presStyleLbl="node1" presStyleIdx="6" presStyleCnt="19"/>
      <dgm:spPr/>
    </dgm:pt>
    <dgm:pt modelId="{62144B71-3F9F-4A46-B9D9-BC6E4737B564}" type="pres">
      <dgm:prSet presAssocID="{8D658320-56A0-264C-ACDF-AD8C094CAC33}" presName="c8" presStyleLbl="node1" presStyleIdx="7" presStyleCnt="19"/>
      <dgm:spPr/>
    </dgm:pt>
    <dgm:pt modelId="{FB45E45D-8399-9545-96BA-7462D600E4E3}" type="pres">
      <dgm:prSet presAssocID="{8D658320-56A0-264C-ACDF-AD8C094CAC33}" presName="c9" presStyleLbl="node1" presStyleIdx="8" presStyleCnt="19"/>
      <dgm:spPr/>
    </dgm:pt>
    <dgm:pt modelId="{5C114041-22BD-E04A-BD5E-756B6F01E067}" type="pres">
      <dgm:prSet presAssocID="{8D658320-56A0-264C-ACDF-AD8C094CAC33}" presName="c10" presStyleLbl="node1" presStyleIdx="9" presStyleCnt="19"/>
      <dgm:spPr/>
    </dgm:pt>
    <dgm:pt modelId="{1DEE5A28-463C-5246-95E1-DB7466085244}" type="pres">
      <dgm:prSet presAssocID="{8D658320-56A0-264C-ACDF-AD8C094CAC33}" presName="c11" presStyleLbl="node1" presStyleIdx="10" presStyleCnt="19"/>
      <dgm:spPr/>
    </dgm:pt>
    <dgm:pt modelId="{1B782BC3-9F25-8449-889C-2268FEFA8554}" type="pres">
      <dgm:prSet presAssocID="{8D658320-56A0-264C-ACDF-AD8C094CAC33}" presName="c12" presStyleLbl="node1" presStyleIdx="11" presStyleCnt="19"/>
      <dgm:spPr/>
    </dgm:pt>
    <dgm:pt modelId="{3E511084-FA3B-184D-83FE-565431DAA1A5}" type="pres">
      <dgm:prSet presAssocID="{8D658320-56A0-264C-ACDF-AD8C094CAC33}" presName="c13" presStyleLbl="node1" presStyleIdx="12" presStyleCnt="19"/>
      <dgm:spPr/>
    </dgm:pt>
    <dgm:pt modelId="{5CE32FF2-F589-3D45-93F9-1988637E0BCD}" type="pres">
      <dgm:prSet presAssocID="{8D658320-56A0-264C-ACDF-AD8C094CAC33}" presName="c14" presStyleLbl="node1" presStyleIdx="13" presStyleCnt="19"/>
      <dgm:spPr/>
    </dgm:pt>
    <dgm:pt modelId="{D1DD161F-0FC5-E049-87F7-BEEF03A9278B}" type="pres">
      <dgm:prSet presAssocID="{8D658320-56A0-264C-ACDF-AD8C094CAC33}" presName="c15" presStyleLbl="node1" presStyleIdx="14" presStyleCnt="19"/>
      <dgm:spPr/>
    </dgm:pt>
    <dgm:pt modelId="{D9288252-E5DE-E54F-BF83-410A304D9AB1}" type="pres">
      <dgm:prSet presAssocID="{8D658320-56A0-264C-ACDF-AD8C094CAC33}" presName="c16" presStyleLbl="node1" presStyleIdx="15" presStyleCnt="19"/>
      <dgm:spPr/>
    </dgm:pt>
    <dgm:pt modelId="{E264A599-8FD8-234A-A1B7-75B62EB01B41}" type="pres">
      <dgm:prSet presAssocID="{8D658320-56A0-264C-ACDF-AD8C094CAC33}" presName="c17" presStyleLbl="node1" presStyleIdx="16" presStyleCnt="19"/>
      <dgm:spPr/>
    </dgm:pt>
    <dgm:pt modelId="{E09E850E-3A80-FE43-AB78-9A9F2DC7D076}" type="pres">
      <dgm:prSet presAssocID="{8D658320-56A0-264C-ACDF-AD8C094CAC33}" presName="c18" presStyleLbl="node1" presStyleIdx="17" presStyleCnt="19"/>
      <dgm:spPr/>
    </dgm:pt>
    <dgm:pt modelId="{8FACC3A4-2EED-1942-8569-34E348E1F84D}" type="pres">
      <dgm:prSet presAssocID="{EC09989B-03B0-4043-ABC3-6F5EC9F66E8D}" presName="chevronComposite1" presStyleCnt="0"/>
      <dgm:spPr/>
    </dgm:pt>
    <dgm:pt modelId="{2B1B9413-DE9D-A443-997B-8B80C4142391}" type="pres">
      <dgm:prSet presAssocID="{EC09989B-03B0-4043-ABC3-6F5EC9F66E8D}" presName="chevron1" presStyleLbl="sibTrans2D1" presStyleIdx="0" presStyleCnt="2"/>
      <dgm:spPr>
        <a:solidFill>
          <a:schemeClr val="bg1">
            <a:lumMod val="65000"/>
          </a:schemeClr>
        </a:solidFill>
      </dgm:spPr>
    </dgm:pt>
    <dgm:pt modelId="{E445F56E-B1AA-9141-A1A3-E1F15B5E38E0}" type="pres">
      <dgm:prSet presAssocID="{EC09989B-03B0-4043-ABC3-6F5EC9F66E8D}" presName="spChevron1" presStyleCnt="0"/>
      <dgm:spPr/>
    </dgm:pt>
    <dgm:pt modelId="{65CF084E-78AF-4549-8330-D227472CFF05}" type="pres">
      <dgm:prSet presAssocID="{EC09989B-03B0-4043-ABC3-6F5EC9F66E8D}" presName="overlap" presStyleCnt="0"/>
      <dgm:spPr/>
    </dgm:pt>
    <dgm:pt modelId="{BFDBF3C9-1AC6-DA41-BC66-5AF49A2D0202}" type="pres">
      <dgm:prSet presAssocID="{EC09989B-03B0-4043-ABC3-6F5EC9F66E8D}" presName="chevronComposite2" presStyleCnt="0"/>
      <dgm:spPr/>
    </dgm:pt>
    <dgm:pt modelId="{97848E78-0CB2-6D44-925E-9395B26A6699}" type="pres">
      <dgm:prSet presAssocID="{EC09989B-03B0-4043-ABC3-6F5EC9F66E8D}" presName="chevron2" presStyleLbl="sibTrans2D1" presStyleIdx="1" presStyleCnt="2"/>
      <dgm:spPr/>
    </dgm:pt>
    <dgm:pt modelId="{B874A4BD-5696-0443-A836-B1F63721DCFC}" type="pres">
      <dgm:prSet presAssocID="{EC09989B-03B0-4043-ABC3-6F5EC9F66E8D}" presName="spChevron2" presStyleCnt="0"/>
      <dgm:spPr/>
    </dgm:pt>
    <dgm:pt modelId="{46048909-075F-6C41-AA9D-48DA207B11C3}" type="pres">
      <dgm:prSet presAssocID="{4AE602C1-F132-3D4A-A70E-92B61E73FA7E}" presName="last" presStyleCnt="0"/>
      <dgm:spPr/>
    </dgm:pt>
    <dgm:pt modelId="{986F9456-9251-E447-A1B5-35DBA9C42D2F}" type="pres">
      <dgm:prSet presAssocID="{4AE602C1-F132-3D4A-A70E-92B61E73FA7E}" presName="circleTx" presStyleLbl="node1" presStyleIdx="18" presStyleCnt="19"/>
      <dgm:spPr/>
    </dgm:pt>
    <dgm:pt modelId="{9DD81E81-E504-F34C-B79E-027B5C6199EE}" type="pres">
      <dgm:prSet presAssocID="{4AE602C1-F132-3D4A-A70E-92B61E73FA7E}" presName="desTxN" presStyleLbl="revTx" presStyleIdx="2" presStyleCnt="3">
        <dgm:presLayoutVars>
          <dgm:bulletEnabled val="1"/>
        </dgm:presLayoutVars>
      </dgm:prSet>
      <dgm:spPr/>
    </dgm:pt>
    <dgm:pt modelId="{C92CF263-65E0-2D44-B11F-C8A9110CD6CC}" type="pres">
      <dgm:prSet presAssocID="{4AE602C1-F132-3D4A-A70E-92B61E73FA7E}" presName="spN" presStyleCnt="0"/>
      <dgm:spPr/>
    </dgm:pt>
  </dgm:ptLst>
  <dgm:cxnLst>
    <dgm:cxn modelId="{396A5A26-6FB9-6E4D-8BD6-170632ADAC49}" srcId="{4AE602C1-F132-3D4A-A70E-92B61E73FA7E}" destId="{9DABF1E7-C829-D447-82AB-9ABC50683E12}" srcOrd="0" destOrd="0" parTransId="{D0BEBBB6-5F57-F846-90A1-668708EE0D80}" sibTransId="{4C240FDB-8E06-FE4F-92F6-6FED78CDE486}"/>
    <dgm:cxn modelId="{3477922D-EABF-5F41-902C-83434B718D4C}" srcId="{04122CA7-125E-9D49-8527-4DEE50CFB91D}" destId="{8D658320-56A0-264C-ACDF-AD8C094CAC33}" srcOrd="0" destOrd="0" parTransId="{8DBE522F-BDF7-D44A-B048-D1D1C1C1A644}" sibTransId="{EC09989B-03B0-4043-ABC3-6F5EC9F66E8D}"/>
    <dgm:cxn modelId="{C4D3E13E-43D2-914C-B468-95B6EE7E6AB5}" type="presOf" srcId="{4AE602C1-F132-3D4A-A70E-92B61E73FA7E}" destId="{986F9456-9251-E447-A1B5-35DBA9C42D2F}" srcOrd="0" destOrd="0" presId="urn:microsoft.com/office/officeart/2009/3/layout/RandomtoResultProcess"/>
    <dgm:cxn modelId="{BDF31B75-337C-DE49-A6FD-977835647704}" type="presOf" srcId="{620CBABA-C9F3-7A4F-97BF-A9B9C93C0681}" destId="{4AADAF94-E494-7E4B-99C4-647142538552}" srcOrd="0" destOrd="0" presId="urn:microsoft.com/office/officeart/2009/3/layout/RandomtoResultProcess"/>
    <dgm:cxn modelId="{45F2D577-4FB6-6749-8770-D9CFEB78E3AD}" type="presOf" srcId="{9DABF1E7-C829-D447-82AB-9ABC50683E12}" destId="{9DD81E81-E504-F34C-B79E-027B5C6199EE}" srcOrd="0" destOrd="0" presId="urn:microsoft.com/office/officeart/2009/3/layout/RandomtoResultProcess"/>
    <dgm:cxn modelId="{E478EE93-CE6C-454F-9E16-E9EA35004F34}" srcId="{8D658320-56A0-264C-ACDF-AD8C094CAC33}" destId="{620CBABA-C9F3-7A4F-97BF-A9B9C93C0681}" srcOrd="0" destOrd="0" parTransId="{66E025CB-5093-E045-AE06-871F1675D16C}" sibTransId="{849B7EB4-7DC7-0C49-A5F1-498ACDA646E7}"/>
    <dgm:cxn modelId="{83CC3AA7-6A8B-2843-B5DD-6C0E3D023AED}" srcId="{04122CA7-125E-9D49-8527-4DEE50CFB91D}" destId="{4AE602C1-F132-3D4A-A70E-92B61E73FA7E}" srcOrd="1" destOrd="0" parTransId="{FC0BFDC0-4C15-1040-AD5F-C2F5FAE80A27}" sibTransId="{30D24989-4BF4-B649-B7C6-CE07C540E680}"/>
    <dgm:cxn modelId="{8A5B66DE-4335-1E4B-AADC-7E9627536089}" type="presOf" srcId="{8D658320-56A0-264C-ACDF-AD8C094CAC33}" destId="{991EF6DA-BA66-E740-9468-65C766ADA00E}" srcOrd="0" destOrd="0" presId="urn:microsoft.com/office/officeart/2009/3/layout/RandomtoResultProcess"/>
    <dgm:cxn modelId="{A3C15BF1-B890-D34B-A504-F8A68DB1CEE1}" type="presOf" srcId="{04122CA7-125E-9D49-8527-4DEE50CFB91D}" destId="{B6BC99AE-E790-4A4C-A963-E13C733B91F3}" srcOrd="0" destOrd="0" presId="urn:microsoft.com/office/officeart/2009/3/layout/RandomtoResultProcess"/>
    <dgm:cxn modelId="{874CBE93-8FA3-6E41-ACF8-43567126010A}" type="presParOf" srcId="{B6BC99AE-E790-4A4C-A963-E13C733B91F3}" destId="{4A6A2D15-644B-EA45-84A0-2588E49D34EF}" srcOrd="0" destOrd="0" presId="urn:microsoft.com/office/officeart/2009/3/layout/RandomtoResultProcess"/>
    <dgm:cxn modelId="{72D811CF-F768-2748-A8D8-C54D4437BBF3}" type="presParOf" srcId="{4A6A2D15-644B-EA45-84A0-2588E49D34EF}" destId="{991EF6DA-BA66-E740-9468-65C766ADA00E}" srcOrd="0" destOrd="0" presId="urn:microsoft.com/office/officeart/2009/3/layout/RandomtoResultProcess"/>
    <dgm:cxn modelId="{04DE2751-1971-6B4F-8FA3-6B29F7CF24DF}" type="presParOf" srcId="{4A6A2D15-644B-EA45-84A0-2588E49D34EF}" destId="{4AADAF94-E494-7E4B-99C4-647142538552}" srcOrd="1" destOrd="0" presId="urn:microsoft.com/office/officeart/2009/3/layout/RandomtoResultProcess"/>
    <dgm:cxn modelId="{19865BEE-E465-5A40-897B-C26D0F828F68}" type="presParOf" srcId="{4A6A2D15-644B-EA45-84A0-2588E49D34EF}" destId="{09F4503E-49CF-0D4C-BB1A-C0679795ACFE}" srcOrd="2" destOrd="0" presId="urn:microsoft.com/office/officeart/2009/3/layout/RandomtoResultProcess"/>
    <dgm:cxn modelId="{B2FA22C0-B462-4644-92AE-C717F295CF73}" type="presParOf" srcId="{4A6A2D15-644B-EA45-84A0-2588E49D34EF}" destId="{F39F6EEC-2926-3847-A401-B776A8D7B7CE}" srcOrd="3" destOrd="0" presId="urn:microsoft.com/office/officeart/2009/3/layout/RandomtoResultProcess"/>
    <dgm:cxn modelId="{D1EAC52F-8DB2-6941-9C8F-420F3A774B80}" type="presParOf" srcId="{4A6A2D15-644B-EA45-84A0-2588E49D34EF}" destId="{BC45F644-2FB3-2346-B1C2-EA225221A558}" srcOrd="4" destOrd="0" presId="urn:microsoft.com/office/officeart/2009/3/layout/RandomtoResultProcess"/>
    <dgm:cxn modelId="{AAD79068-45F0-794E-9D5C-9E1996C0CABC}" type="presParOf" srcId="{4A6A2D15-644B-EA45-84A0-2588E49D34EF}" destId="{886ABB40-8D75-1C4F-9625-3F6C241B6AE1}" srcOrd="5" destOrd="0" presId="urn:microsoft.com/office/officeart/2009/3/layout/RandomtoResultProcess"/>
    <dgm:cxn modelId="{99915217-F076-BD44-8F9E-B36A551AB496}" type="presParOf" srcId="{4A6A2D15-644B-EA45-84A0-2588E49D34EF}" destId="{F0B128D2-8376-4B43-93FA-24DED8E157D6}" srcOrd="6" destOrd="0" presId="urn:microsoft.com/office/officeart/2009/3/layout/RandomtoResultProcess"/>
    <dgm:cxn modelId="{BE20EDFA-C7B7-244E-9C99-D3A0DB7F1886}" type="presParOf" srcId="{4A6A2D15-644B-EA45-84A0-2588E49D34EF}" destId="{BC06417F-B75A-AC4D-AF6B-ED32F95DF902}" srcOrd="7" destOrd="0" presId="urn:microsoft.com/office/officeart/2009/3/layout/RandomtoResultProcess"/>
    <dgm:cxn modelId="{DF78C4F9-9069-784D-BD4D-2EAA83965AD4}" type="presParOf" srcId="{4A6A2D15-644B-EA45-84A0-2588E49D34EF}" destId="{C7084155-8169-754C-951B-4ABDDB840488}" srcOrd="8" destOrd="0" presId="urn:microsoft.com/office/officeart/2009/3/layout/RandomtoResultProcess"/>
    <dgm:cxn modelId="{9BE378CC-B193-B445-810A-1E275A626797}" type="presParOf" srcId="{4A6A2D15-644B-EA45-84A0-2588E49D34EF}" destId="{62144B71-3F9F-4A46-B9D9-BC6E4737B564}" srcOrd="9" destOrd="0" presId="urn:microsoft.com/office/officeart/2009/3/layout/RandomtoResultProcess"/>
    <dgm:cxn modelId="{F9FE2208-13E6-E448-998F-ED267DBC4622}" type="presParOf" srcId="{4A6A2D15-644B-EA45-84A0-2588E49D34EF}" destId="{FB45E45D-8399-9545-96BA-7462D600E4E3}" srcOrd="10" destOrd="0" presId="urn:microsoft.com/office/officeart/2009/3/layout/RandomtoResultProcess"/>
    <dgm:cxn modelId="{791E1035-278B-FA4E-98B7-6743450DAC2E}" type="presParOf" srcId="{4A6A2D15-644B-EA45-84A0-2588E49D34EF}" destId="{5C114041-22BD-E04A-BD5E-756B6F01E067}" srcOrd="11" destOrd="0" presId="urn:microsoft.com/office/officeart/2009/3/layout/RandomtoResultProcess"/>
    <dgm:cxn modelId="{6D41C17D-4DDD-5C4D-A281-F0A893C2F328}" type="presParOf" srcId="{4A6A2D15-644B-EA45-84A0-2588E49D34EF}" destId="{1DEE5A28-463C-5246-95E1-DB7466085244}" srcOrd="12" destOrd="0" presId="urn:microsoft.com/office/officeart/2009/3/layout/RandomtoResultProcess"/>
    <dgm:cxn modelId="{7180F482-21A9-D848-AC77-F1787EE9F3F6}" type="presParOf" srcId="{4A6A2D15-644B-EA45-84A0-2588E49D34EF}" destId="{1B782BC3-9F25-8449-889C-2268FEFA8554}" srcOrd="13" destOrd="0" presId="urn:microsoft.com/office/officeart/2009/3/layout/RandomtoResultProcess"/>
    <dgm:cxn modelId="{4CD1412F-DA49-A540-99C0-759E235F698A}" type="presParOf" srcId="{4A6A2D15-644B-EA45-84A0-2588E49D34EF}" destId="{3E511084-FA3B-184D-83FE-565431DAA1A5}" srcOrd="14" destOrd="0" presId="urn:microsoft.com/office/officeart/2009/3/layout/RandomtoResultProcess"/>
    <dgm:cxn modelId="{71A5119D-C33B-9244-8E12-68DA99065E11}" type="presParOf" srcId="{4A6A2D15-644B-EA45-84A0-2588E49D34EF}" destId="{5CE32FF2-F589-3D45-93F9-1988637E0BCD}" srcOrd="15" destOrd="0" presId="urn:microsoft.com/office/officeart/2009/3/layout/RandomtoResultProcess"/>
    <dgm:cxn modelId="{73E84E52-6336-CC45-BF63-87B8A4DB7760}" type="presParOf" srcId="{4A6A2D15-644B-EA45-84A0-2588E49D34EF}" destId="{D1DD161F-0FC5-E049-87F7-BEEF03A9278B}" srcOrd="16" destOrd="0" presId="urn:microsoft.com/office/officeart/2009/3/layout/RandomtoResultProcess"/>
    <dgm:cxn modelId="{1A88DA66-C849-994D-8F2D-BC82D836C280}" type="presParOf" srcId="{4A6A2D15-644B-EA45-84A0-2588E49D34EF}" destId="{D9288252-E5DE-E54F-BF83-410A304D9AB1}" srcOrd="17" destOrd="0" presId="urn:microsoft.com/office/officeart/2009/3/layout/RandomtoResultProcess"/>
    <dgm:cxn modelId="{9CE49329-B959-8A42-94FE-F4AF9F2EAD75}" type="presParOf" srcId="{4A6A2D15-644B-EA45-84A0-2588E49D34EF}" destId="{E264A599-8FD8-234A-A1B7-75B62EB01B41}" srcOrd="18" destOrd="0" presId="urn:microsoft.com/office/officeart/2009/3/layout/RandomtoResultProcess"/>
    <dgm:cxn modelId="{D018B079-D8A3-C84E-963B-2C3B7477C226}" type="presParOf" srcId="{4A6A2D15-644B-EA45-84A0-2588E49D34EF}" destId="{E09E850E-3A80-FE43-AB78-9A9F2DC7D076}" srcOrd="19" destOrd="0" presId="urn:microsoft.com/office/officeart/2009/3/layout/RandomtoResultProcess"/>
    <dgm:cxn modelId="{F52CAD19-AC74-9041-A003-62FDE9F861B8}" type="presParOf" srcId="{B6BC99AE-E790-4A4C-A963-E13C733B91F3}" destId="{8FACC3A4-2EED-1942-8569-34E348E1F84D}" srcOrd="1" destOrd="0" presId="urn:microsoft.com/office/officeart/2009/3/layout/RandomtoResultProcess"/>
    <dgm:cxn modelId="{B4621725-D118-684F-8E90-87B5136FE4F8}" type="presParOf" srcId="{8FACC3A4-2EED-1942-8569-34E348E1F84D}" destId="{2B1B9413-DE9D-A443-997B-8B80C4142391}" srcOrd="0" destOrd="0" presId="urn:microsoft.com/office/officeart/2009/3/layout/RandomtoResultProcess"/>
    <dgm:cxn modelId="{D90D27E8-01B2-8843-AD1F-03481E7BAA25}" type="presParOf" srcId="{8FACC3A4-2EED-1942-8569-34E348E1F84D}" destId="{E445F56E-B1AA-9141-A1A3-E1F15B5E38E0}" srcOrd="1" destOrd="0" presId="urn:microsoft.com/office/officeart/2009/3/layout/RandomtoResultProcess"/>
    <dgm:cxn modelId="{B32C56DD-6AD5-7446-A90B-9401A1EF0D1E}" type="presParOf" srcId="{B6BC99AE-E790-4A4C-A963-E13C733B91F3}" destId="{65CF084E-78AF-4549-8330-D227472CFF05}" srcOrd="2" destOrd="0" presId="urn:microsoft.com/office/officeart/2009/3/layout/RandomtoResultProcess"/>
    <dgm:cxn modelId="{6B468936-4DDB-5145-A594-316148CFDC83}" type="presParOf" srcId="{B6BC99AE-E790-4A4C-A963-E13C733B91F3}" destId="{BFDBF3C9-1AC6-DA41-BC66-5AF49A2D0202}" srcOrd="3" destOrd="0" presId="urn:microsoft.com/office/officeart/2009/3/layout/RandomtoResultProcess"/>
    <dgm:cxn modelId="{379163EE-EEF4-904B-B9F9-CE972BFB150D}" type="presParOf" srcId="{BFDBF3C9-1AC6-DA41-BC66-5AF49A2D0202}" destId="{97848E78-0CB2-6D44-925E-9395B26A6699}" srcOrd="0" destOrd="0" presId="urn:microsoft.com/office/officeart/2009/3/layout/RandomtoResultProcess"/>
    <dgm:cxn modelId="{5F5A9C63-A0D3-C64C-9061-932DFE8FF5CB}" type="presParOf" srcId="{BFDBF3C9-1AC6-DA41-BC66-5AF49A2D0202}" destId="{B874A4BD-5696-0443-A836-B1F63721DCFC}" srcOrd="1" destOrd="0" presId="urn:microsoft.com/office/officeart/2009/3/layout/RandomtoResultProcess"/>
    <dgm:cxn modelId="{D5A02D97-3365-B141-9972-3FF07207D4EE}" type="presParOf" srcId="{B6BC99AE-E790-4A4C-A963-E13C733B91F3}" destId="{46048909-075F-6C41-AA9D-48DA207B11C3}" srcOrd="4" destOrd="0" presId="urn:microsoft.com/office/officeart/2009/3/layout/RandomtoResultProcess"/>
    <dgm:cxn modelId="{877D1196-EF16-E041-9D57-E1A670194FC4}" type="presParOf" srcId="{46048909-075F-6C41-AA9D-48DA207B11C3}" destId="{986F9456-9251-E447-A1B5-35DBA9C42D2F}" srcOrd="0" destOrd="0" presId="urn:microsoft.com/office/officeart/2009/3/layout/RandomtoResultProcess"/>
    <dgm:cxn modelId="{9B59D07C-33D0-6744-ADA2-4677E4719EA2}" type="presParOf" srcId="{46048909-075F-6C41-AA9D-48DA207B11C3}" destId="{9DD81E81-E504-F34C-B79E-027B5C6199EE}" srcOrd="1" destOrd="0" presId="urn:microsoft.com/office/officeart/2009/3/layout/RandomtoResultProcess"/>
    <dgm:cxn modelId="{A025262B-1729-B24F-BB21-E84A016FAFDA}" type="presParOf" srcId="{46048909-075F-6C41-AA9D-48DA207B11C3}" destId="{C92CF263-65E0-2D44-B11F-C8A9110CD6CC}"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E075BBC-26B2-44D4-931F-70E57F9D44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5EA90FE-D670-48E6-8534-1D0077019D0D}">
      <dgm:prSet/>
      <dgm:spPr/>
      <dgm:t>
        <a:bodyPr/>
        <a:lstStyle/>
        <a:p>
          <a:r>
            <a:rPr lang="en-US" b="0"/>
            <a:t>Usually completed in 2 stages</a:t>
          </a:r>
          <a:endParaRPr lang="en-US"/>
        </a:p>
      </dgm:t>
    </dgm:pt>
    <dgm:pt modelId="{C0AB957F-288A-4650-B444-8CD1F8D11595}" type="parTrans" cxnId="{554EEAEA-D8A4-41F3-91B6-675F69D5DD85}">
      <dgm:prSet/>
      <dgm:spPr/>
      <dgm:t>
        <a:bodyPr/>
        <a:lstStyle/>
        <a:p>
          <a:endParaRPr lang="en-US"/>
        </a:p>
      </dgm:t>
    </dgm:pt>
    <dgm:pt modelId="{71AFF8D9-4F03-4E30-BBCE-D600C09C515B}" type="sibTrans" cxnId="{554EEAEA-D8A4-41F3-91B6-675F69D5DD85}">
      <dgm:prSet/>
      <dgm:spPr/>
      <dgm:t>
        <a:bodyPr/>
        <a:lstStyle/>
        <a:p>
          <a:endParaRPr lang="en-US"/>
        </a:p>
      </dgm:t>
    </dgm:pt>
    <dgm:pt modelId="{C8748A57-79ED-47E3-8B69-EDC4899D4D2F}">
      <dgm:prSet/>
      <dgm:spPr/>
      <dgm:t>
        <a:bodyPr/>
        <a:lstStyle/>
        <a:p>
          <a:r>
            <a:rPr lang="en-US"/>
            <a:t>Title/abstract screening</a:t>
          </a:r>
        </a:p>
      </dgm:t>
    </dgm:pt>
    <dgm:pt modelId="{B9D726EA-744B-4013-B662-BAABBE2F95C3}" type="parTrans" cxnId="{71B9F030-6548-4DBD-9AA8-D490096E5194}">
      <dgm:prSet/>
      <dgm:spPr/>
      <dgm:t>
        <a:bodyPr/>
        <a:lstStyle/>
        <a:p>
          <a:endParaRPr lang="en-US"/>
        </a:p>
      </dgm:t>
    </dgm:pt>
    <dgm:pt modelId="{916ABE7C-4948-448D-96AE-397AA8EB2D66}" type="sibTrans" cxnId="{71B9F030-6548-4DBD-9AA8-D490096E5194}">
      <dgm:prSet/>
      <dgm:spPr/>
      <dgm:t>
        <a:bodyPr/>
        <a:lstStyle/>
        <a:p>
          <a:endParaRPr lang="en-US"/>
        </a:p>
      </dgm:t>
    </dgm:pt>
    <dgm:pt modelId="{726A63A1-3E19-4BF0-8946-4C2F5069F844}">
      <dgm:prSet/>
      <dgm:spPr/>
      <dgm:t>
        <a:bodyPr/>
        <a:lstStyle/>
        <a:p>
          <a:r>
            <a:rPr lang="en-US"/>
            <a:t>Full text screening</a:t>
          </a:r>
        </a:p>
      </dgm:t>
    </dgm:pt>
    <dgm:pt modelId="{99BD03AE-EE36-4E42-978F-E7F8B1B37BD4}" type="parTrans" cxnId="{5C6ACCBD-EB95-4ACB-87F5-9C3344423673}">
      <dgm:prSet/>
      <dgm:spPr/>
      <dgm:t>
        <a:bodyPr/>
        <a:lstStyle/>
        <a:p>
          <a:endParaRPr lang="en-US"/>
        </a:p>
      </dgm:t>
    </dgm:pt>
    <dgm:pt modelId="{BECA438D-4CAD-4800-BCF8-452E7BE1DACC}" type="sibTrans" cxnId="{5C6ACCBD-EB95-4ACB-87F5-9C3344423673}">
      <dgm:prSet/>
      <dgm:spPr/>
      <dgm:t>
        <a:bodyPr/>
        <a:lstStyle/>
        <a:p>
          <a:endParaRPr lang="en-US"/>
        </a:p>
      </dgm:t>
    </dgm:pt>
    <dgm:pt modelId="{291D0DDD-E93D-4918-B3DE-8FD26F895DEA}">
      <dgm:prSet/>
      <dgm:spPr/>
      <dgm:t>
        <a:bodyPr/>
        <a:lstStyle/>
        <a:p>
          <a:r>
            <a:rPr lang="en-US" b="0"/>
            <a:t>Two independent (blinded) reviewers, with third as tie breaker</a:t>
          </a:r>
          <a:endParaRPr lang="en-US"/>
        </a:p>
      </dgm:t>
    </dgm:pt>
    <dgm:pt modelId="{DC783485-CF69-4264-A84B-0EC7EB2AF774}" type="parTrans" cxnId="{1823F7F8-DBF9-40C6-87CB-64D64E15E3E2}">
      <dgm:prSet/>
      <dgm:spPr/>
      <dgm:t>
        <a:bodyPr/>
        <a:lstStyle/>
        <a:p>
          <a:endParaRPr lang="en-US"/>
        </a:p>
      </dgm:t>
    </dgm:pt>
    <dgm:pt modelId="{DDBFE025-BFB8-49F9-8007-675458EDCC37}" type="sibTrans" cxnId="{1823F7F8-DBF9-40C6-87CB-64D64E15E3E2}">
      <dgm:prSet/>
      <dgm:spPr/>
      <dgm:t>
        <a:bodyPr/>
        <a:lstStyle/>
        <a:p>
          <a:endParaRPr lang="en-US"/>
        </a:p>
      </dgm:t>
    </dgm:pt>
    <dgm:pt modelId="{8F0D92B1-E044-4013-A7D7-38E486C7961C}">
      <dgm:prSet/>
      <dgm:spPr/>
      <dgm:t>
        <a:bodyPr/>
        <a:lstStyle/>
        <a:p>
          <a:r>
            <a:rPr lang="en-US" b="0"/>
            <a:t>Log is kept with data from each stage of screening with number of articles excluded (with reasons)</a:t>
          </a:r>
          <a:endParaRPr lang="en-US"/>
        </a:p>
      </dgm:t>
    </dgm:pt>
    <dgm:pt modelId="{9C7D6B57-57C7-462B-A31D-07482D24FDAF}" type="parTrans" cxnId="{386E51D4-DA8D-4E56-9C8C-D5B74A33D964}">
      <dgm:prSet/>
      <dgm:spPr/>
      <dgm:t>
        <a:bodyPr/>
        <a:lstStyle/>
        <a:p>
          <a:endParaRPr lang="en-US"/>
        </a:p>
      </dgm:t>
    </dgm:pt>
    <dgm:pt modelId="{BF427F81-F6B9-438C-B407-A1B14B14C697}" type="sibTrans" cxnId="{386E51D4-DA8D-4E56-9C8C-D5B74A33D964}">
      <dgm:prSet/>
      <dgm:spPr/>
      <dgm:t>
        <a:bodyPr/>
        <a:lstStyle/>
        <a:p>
          <a:endParaRPr lang="en-US"/>
        </a:p>
      </dgm:t>
    </dgm:pt>
    <dgm:pt modelId="{4EBEA71A-CF4A-4795-B641-669FCE76767D}" type="pres">
      <dgm:prSet presAssocID="{3E075BBC-26B2-44D4-931F-70E57F9D447B}" presName="root" presStyleCnt="0">
        <dgm:presLayoutVars>
          <dgm:dir/>
          <dgm:resizeHandles val="exact"/>
        </dgm:presLayoutVars>
      </dgm:prSet>
      <dgm:spPr/>
    </dgm:pt>
    <dgm:pt modelId="{E08E2C69-2347-4F6F-833A-4B4490406B9B}" type="pres">
      <dgm:prSet presAssocID="{E5EA90FE-D670-48E6-8534-1D0077019D0D}" presName="compNode" presStyleCnt="0"/>
      <dgm:spPr/>
    </dgm:pt>
    <dgm:pt modelId="{FBFB6908-4BAA-4ED7-A1F1-14C1F062BBC0}" type="pres">
      <dgm:prSet presAssocID="{E5EA90FE-D670-48E6-8534-1D0077019D0D}" presName="bgRect" presStyleLbl="bgShp" presStyleIdx="0" presStyleCnt="3"/>
      <dgm:spPr/>
    </dgm:pt>
    <dgm:pt modelId="{857EA948-93AA-4FB3-AD04-78A65EC3916E}" type="pres">
      <dgm:prSet presAssocID="{E5EA90FE-D670-48E6-8534-1D0077019D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720AD93-3797-42C0-A806-21AFB130DFCF}" type="pres">
      <dgm:prSet presAssocID="{E5EA90FE-D670-48E6-8534-1D0077019D0D}" presName="spaceRect" presStyleCnt="0"/>
      <dgm:spPr/>
    </dgm:pt>
    <dgm:pt modelId="{36A8F2CC-A018-4B05-9226-669CF757E86A}" type="pres">
      <dgm:prSet presAssocID="{E5EA90FE-D670-48E6-8534-1D0077019D0D}" presName="parTx" presStyleLbl="revTx" presStyleIdx="0" presStyleCnt="4">
        <dgm:presLayoutVars>
          <dgm:chMax val="0"/>
          <dgm:chPref val="0"/>
        </dgm:presLayoutVars>
      </dgm:prSet>
      <dgm:spPr/>
    </dgm:pt>
    <dgm:pt modelId="{9B3AF8D8-E2AC-4482-BFF7-2074645C519E}" type="pres">
      <dgm:prSet presAssocID="{E5EA90FE-D670-48E6-8534-1D0077019D0D}" presName="desTx" presStyleLbl="revTx" presStyleIdx="1" presStyleCnt="4">
        <dgm:presLayoutVars/>
      </dgm:prSet>
      <dgm:spPr/>
    </dgm:pt>
    <dgm:pt modelId="{6A453BA4-D44B-43A6-8997-24C7507F5F8E}" type="pres">
      <dgm:prSet presAssocID="{71AFF8D9-4F03-4E30-BBCE-D600C09C515B}" presName="sibTrans" presStyleCnt="0"/>
      <dgm:spPr/>
    </dgm:pt>
    <dgm:pt modelId="{05F01185-DEA2-43F1-BA27-8A9A8ED5EDD6}" type="pres">
      <dgm:prSet presAssocID="{291D0DDD-E93D-4918-B3DE-8FD26F895DEA}" presName="compNode" presStyleCnt="0"/>
      <dgm:spPr/>
    </dgm:pt>
    <dgm:pt modelId="{853CFD75-79C7-4674-B25B-EF3C9F511651}" type="pres">
      <dgm:prSet presAssocID="{291D0DDD-E93D-4918-B3DE-8FD26F895DEA}" presName="bgRect" presStyleLbl="bgShp" presStyleIdx="1" presStyleCnt="3"/>
      <dgm:spPr/>
    </dgm:pt>
    <dgm:pt modelId="{BC22D919-F924-4EB2-B481-39CD8A98A0AF}" type="pres">
      <dgm:prSet presAssocID="{291D0DDD-E93D-4918-B3DE-8FD26F895D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BB157FB3-0326-4217-A381-CED87085431F}" type="pres">
      <dgm:prSet presAssocID="{291D0DDD-E93D-4918-B3DE-8FD26F895DEA}" presName="spaceRect" presStyleCnt="0"/>
      <dgm:spPr/>
    </dgm:pt>
    <dgm:pt modelId="{171BD8C9-F9E4-4F4B-A3AA-B8F2C07DCCB5}" type="pres">
      <dgm:prSet presAssocID="{291D0DDD-E93D-4918-B3DE-8FD26F895DEA}" presName="parTx" presStyleLbl="revTx" presStyleIdx="2" presStyleCnt="4">
        <dgm:presLayoutVars>
          <dgm:chMax val="0"/>
          <dgm:chPref val="0"/>
        </dgm:presLayoutVars>
      </dgm:prSet>
      <dgm:spPr/>
    </dgm:pt>
    <dgm:pt modelId="{FCB57707-D3A6-485B-8D03-681CFCC85666}" type="pres">
      <dgm:prSet presAssocID="{DDBFE025-BFB8-49F9-8007-675458EDCC37}" presName="sibTrans" presStyleCnt="0"/>
      <dgm:spPr/>
    </dgm:pt>
    <dgm:pt modelId="{1B440ACF-AF1D-4836-A65A-C45721653A55}" type="pres">
      <dgm:prSet presAssocID="{8F0D92B1-E044-4013-A7D7-38E486C7961C}" presName="compNode" presStyleCnt="0"/>
      <dgm:spPr/>
    </dgm:pt>
    <dgm:pt modelId="{8B378C40-4745-4D3C-9987-41761B72B807}" type="pres">
      <dgm:prSet presAssocID="{8F0D92B1-E044-4013-A7D7-38E486C7961C}" presName="bgRect" presStyleLbl="bgShp" presStyleIdx="2" presStyleCnt="3"/>
      <dgm:spPr/>
    </dgm:pt>
    <dgm:pt modelId="{B70F0746-E89F-489F-BC0D-DC21713DEDC8}" type="pres">
      <dgm:prSet presAssocID="{8F0D92B1-E044-4013-A7D7-38E486C796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search"/>
        </a:ext>
      </dgm:extLst>
    </dgm:pt>
    <dgm:pt modelId="{D2952644-59E4-4182-A33D-C7112C35CC16}" type="pres">
      <dgm:prSet presAssocID="{8F0D92B1-E044-4013-A7D7-38E486C7961C}" presName="spaceRect" presStyleCnt="0"/>
      <dgm:spPr/>
    </dgm:pt>
    <dgm:pt modelId="{A1E30401-DCF0-402F-9B7A-B82D1906CC23}" type="pres">
      <dgm:prSet presAssocID="{8F0D92B1-E044-4013-A7D7-38E486C7961C}" presName="parTx" presStyleLbl="revTx" presStyleIdx="3" presStyleCnt="4">
        <dgm:presLayoutVars>
          <dgm:chMax val="0"/>
          <dgm:chPref val="0"/>
        </dgm:presLayoutVars>
      </dgm:prSet>
      <dgm:spPr/>
    </dgm:pt>
  </dgm:ptLst>
  <dgm:cxnLst>
    <dgm:cxn modelId="{779AC824-0EE7-4A51-B84C-652FAFA41AED}" type="presOf" srcId="{8F0D92B1-E044-4013-A7D7-38E486C7961C}" destId="{A1E30401-DCF0-402F-9B7A-B82D1906CC23}" srcOrd="0" destOrd="0" presId="urn:microsoft.com/office/officeart/2018/2/layout/IconVerticalSolidList"/>
    <dgm:cxn modelId="{71B9F030-6548-4DBD-9AA8-D490096E5194}" srcId="{E5EA90FE-D670-48E6-8534-1D0077019D0D}" destId="{C8748A57-79ED-47E3-8B69-EDC4899D4D2F}" srcOrd="0" destOrd="0" parTransId="{B9D726EA-744B-4013-B662-BAABBE2F95C3}" sibTransId="{916ABE7C-4948-448D-96AE-397AA8EB2D66}"/>
    <dgm:cxn modelId="{3C0C3783-F56A-4729-89C6-16AD38245EDD}" type="presOf" srcId="{726A63A1-3E19-4BF0-8946-4C2F5069F844}" destId="{9B3AF8D8-E2AC-4482-BFF7-2074645C519E}" srcOrd="0" destOrd="1" presId="urn:microsoft.com/office/officeart/2018/2/layout/IconVerticalSolidList"/>
    <dgm:cxn modelId="{081A7AA4-C937-44EC-961E-DE91E189DBB8}" type="presOf" srcId="{291D0DDD-E93D-4918-B3DE-8FD26F895DEA}" destId="{171BD8C9-F9E4-4F4B-A3AA-B8F2C07DCCB5}" srcOrd="0" destOrd="0" presId="urn:microsoft.com/office/officeart/2018/2/layout/IconVerticalSolidList"/>
    <dgm:cxn modelId="{5C6ACCBD-EB95-4ACB-87F5-9C3344423673}" srcId="{E5EA90FE-D670-48E6-8534-1D0077019D0D}" destId="{726A63A1-3E19-4BF0-8946-4C2F5069F844}" srcOrd="1" destOrd="0" parTransId="{99BD03AE-EE36-4E42-978F-E7F8B1B37BD4}" sibTransId="{BECA438D-4CAD-4800-BCF8-452E7BE1DACC}"/>
    <dgm:cxn modelId="{3BEED0D2-34E3-4ABA-8ADE-0C4577D31581}" type="presOf" srcId="{3E075BBC-26B2-44D4-931F-70E57F9D447B}" destId="{4EBEA71A-CF4A-4795-B641-669FCE76767D}" srcOrd="0" destOrd="0" presId="urn:microsoft.com/office/officeart/2018/2/layout/IconVerticalSolidList"/>
    <dgm:cxn modelId="{386E51D4-DA8D-4E56-9C8C-D5B74A33D964}" srcId="{3E075BBC-26B2-44D4-931F-70E57F9D447B}" destId="{8F0D92B1-E044-4013-A7D7-38E486C7961C}" srcOrd="2" destOrd="0" parTransId="{9C7D6B57-57C7-462B-A31D-07482D24FDAF}" sibTransId="{BF427F81-F6B9-438C-B407-A1B14B14C697}"/>
    <dgm:cxn modelId="{AB0661D8-D079-470B-9285-6AE81EA06889}" type="presOf" srcId="{C8748A57-79ED-47E3-8B69-EDC4899D4D2F}" destId="{9B3AF8D8-E2AC-4482-BFF7-2074645C519E}" srcOrd="0" destOrd="0" presId="urn:microsoft.com/office/officeart/2018/2/layout/IconVerticalSolidList"/>
    <dgm:cxn modelId="{554EEAEA-D8A4-41F3-91B6-675F69D5DD85}" srcId="{3E075BBC-26B2-44D4-931F-70E57F9D447B}" destId="{E5EA90FE-D670-48E6-8534-1D0077019D0D}" srcOrd="0" destOrd="0" parTransId="{C0AB957F-288A-4650-B444-8CD1F8D11595}" sibTransId="{71AFF8D9-4F03-4E30-BBCE-D600C09C515B}"/>
    <dgm:cxn modelId="{447C00F4-9999-4B66-8FD2-B9E732B251EE}" type="presOf" srcId="{E5EA90FE-D670-48E6-8534-1D0077019D0D}" destId="{36A8F2CC-A018-4B05-9226-669CF757E86A}" srcOrd="0" destOrd="0" presId="urn:microsoft.com/office/officeart/2018/2/layout/IconVerticalSolidList"/>
    <dgm:cxn modelId="{1823F7F8-DBF9-40C6-87CB-64D64E15E3E2}" srcId="{3E075BBC-26B2-44D4-931F-70E57F9D447B}" destId="{291D0DDD-E93D-4918-B3DE-8FD26F895DEA}" srcOrd="1" destOrd="0" parTransId="{DC783485-CF69-4264-A84B-0EC7EB2AF774}" sibTransId="{DDBFE025-BFB8-49F9-8007-675458EDCC37}"/>
    <dgm:cxn modelId="{C1B88F59-E671-4E8C-B27B-8E92D9E4F1BE}" type="presParOf" srcId="{4EBEA71A-CF4A-4795-B641-669FCE76767D}" destId="{E08E2C69-2347-4F6F-833A-4B4490406B9B}" srcOrd="0" destOrd="0" presId="urn:microsoft.com/office/officeart/2018/2/layout/IconVerticalSolidList"/>
    <dgm:cxn modelId="{F13FAD25-A370-4C1C-9491-364893B156B9}" type="presParOf" srcId="{E08E2C69-2347-4F6F-833A-4B4490406B9B}" destId="{FBFB6908-4BAA-4ED7-A1F1-14C1F062BBC0}" srcOrd="0" destOrd="0" presId="urn:microsoft.com/office/officeart/2018/2/layout/IconVerticalSolidList"/>
    <dgm:cxn modelId="{1D3D2B35-02F1-4302-96A6-664598ECE6E6}" type="presParOf" srcId="{E08E2C69-2347-4F6F-833A-4B4490406B9B}" destId="{857EA948-93AA-4FB3-AD04-78A65EC3916E}" srcOrd="1" destOrd="0" presId="urn:microsoft.com/office/officeart/2018/2/layout/IconVerticalSolidList"/>
    <dgm:cxn modelId="{50CBB69B-42C4-4CB2-9D2D-812F2735E267}" type="presParOf" srcId="{E08E2C69-2347-4F6F-833A-4B4490406B9B}" destId="{6720AD93-3797-42C0-A806-21AFB130DFCF}" srcOrd="2" destOrd="0" presId="urn:microsoft.com/office/officeart/2018/2/layout/IconVerticalSolidList"/>
    <dgm:cxn modelId="{978434A9-CF3E-474F-98BD-88838CB01E70}" type="presParOf" srcId="{E08E2C69-2347-4F6F-833A-4B4490406B9B}" destId="{36A8F2CC-A018-4B05-9226-669CF757E86A}" srcOrd="3" destOrd="0" presId="urn:microsoft.com/office/officeart/2018/2/layout/IconVerticalSolidList"/>
    <dgm:cxn modelId="{90B55ADF-7991-4033-AD18-BF6C770B8011}" type="presParOf" srcId="{E08E2C69-2347-4F6F-833A-4B4490406B9B}" destId="{9B3AF8D8-E2AC-4482-BFF7-2074645C519E}" srcOrd="4" destOrd="0" presId="urn:microsoft.com/office/officeart/2018/2/layout/IconVerticalSolidList"/>
    <dgm:cxn modelId="{F38DDEA4-B49D-4267-98EB-1D0247CD69C6}" type="presParOf" srcId="{4EBEA71A-CF4A-4795-B641-669FCE76767D}" destId="{6A453BA4-D44B-43A6-8997-24C7507F5F8E}" srcOrd="1" destOrd="0" presId="urn:microsoft.com/office/officeart/2018/2/layout/IconVerticalSolidList"/>
    <dgm:cxn modelId="{DD271FA1-24C6-4B2B-94C4-B2913F6301E7}" type="presParOf" srcId="{4EBEA71A-CF4A-4795-B641-669FCE76767D}" destId="{05F01185-DEA2-43F1-BA27-8A9A8ED5EDD6}" srcOrd="2" destOrd="0" presId="urn:microsoft.com/office/officeart/2018/2/layout/IconVerticalSolidList"/>
    <dgm:cxn modelId="{13C4205F-0889-4E00-9360-40C794312C53}" type="presParOf" srcId="{05F01185-DEA2-43F1-BA27-8A9A8ED5EDD6}" destId="{853CFD75-79C7-4674-B25B-EF3C9F511651}" srcOrd="0" destOrd="0" presId="urn:microsoft.com/office/officeart/2018/2/layout/IconVerticalSolidList"/>
    <dgm:cxn modelId="{ED98F883-8937-4FC0-A353-D5A284D528DE}" type="presParOf" srcId="{05F01185-DEA2-43F1-BA27-8A9A8ED5EDD6}" destId="{BC22D919-F924-4EB2-B481-39CD8A98A0AF}" srcOrd="1" destOrd="0" presId="urn:microsoft.com/office/officeart/2018/2/layout/IconVerticalSolidList"/>
    <dgm:cxn modelId="{6233C15C-E66E-4835-8669-CA60C322CF13}" type="presParOf" srcId="{05F01185-DEA2-43F1-BA27-8A9A8ED5EDD6}" destId="{BB157FB3-0326-4217-A381-CED87085431F}" srcOrd="2" destOrd="0" presId="urn:microsoft.com/office/officeart/2018/2/layout/IconVerticalSolidList"/>
    <dgm:cxn modelId="{687B7251-3243-4A68-A87D-E2073F128065}" type="presParOf" srcId="{05F01185-DEA2-43F1-BA27-8A9A8ED5EDD6}" destId="{171BD8C9-F9E4-4F4B-A3AA-B8F2C07DCCB5}" srcOrd="3" destOrd="0" presId="urn:microsoft.com/office/officeart/2018/2/layout/IconVerticalSolidList"/>
    <dgm:cxn modelId="{373E1317-9361-4C15-A69F-4F496B4166FA}" type="presParOf" srcId="{4EBEA71A-CF4A-4795-B641-669FCE76767D}" destId="{FCB57707-D3A6-485B-8D03-681CFCC85666}" srcOrd="3" destOrd="0" presId="urn:microsoft.com/office/officeart/2018/2/layout/IconVerticalSolidList"/>
    <dgm:cxn modelId="{B2679584-E82A-4333-AAC3-ABD93581AFC9}" type="presParOf" srcId="{4EBEA71A-CF4A-4795-B641-669FCE76767D}" destId="{1B440ACF-AF1D-4836-A65A-C45721653A55}" srcOrd="4" destOrd="0" presId="urn:microsoft.com/office/officeart/2018/2/layout/IconVerticalSolidList"/>
    <dgm:cxn modelId="{47AEEAE3-672F-4752-8E0B-83D7B84788C7}" type="presParOf" srcId="{1B440ACF-AF1D-4836-A65A-C45721653A55}" destId="{8B378C40-4745-4D3C-9987-41761B72B807}" srcOrd="0" destOrd="0" presId="urn:microsoft.com/office/officeart/2018/2/layout/IconVerticalSolidList"/>
    <dgm:cxn modelId="{09081E36-C520-4B90-981A-CE70E6D33BD4}" type="presParOf" srcId="{1B440ACF-AF1D-4836-A65A-C45721653A55}" destId="{B70F0746-E89F-489F-BC0D-DC21713DEDC8}" srcOrd="1" destOrd="0" presId="urn:microsoft.com/office/officeart/2018/2/layout/IconVerticalSolidList"/>
    <dgm:cxn modelId="{2DACDA86-AEFD-43DD-9F46-4A02A37EBA02}" type="presParOf" srcId="{1B440ACF-AF1D-4836-A65A-C45721653A55}" destId="{D2952644-59E4-4182-A33D-C7112C35CC16}" srcOrd="2" destOrd="0" presId="urn:microsoft.com/office/officeart/2018/2/layout/IconVerticalSolidList"/>
    <dgm:cxn modelId="{B2D9F0AB-9A0E-4810-830A-A3B3CA354D14}" type="presParOf" srcId="{1B440ACF-AF1D-4836-A65A-C45721653A55}" destId="{A1E30401-DCF0-402F-9B7A-B82D1906CC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284FED-0A2C-4D50-AD9F-257F268F156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3741726-6FDF-40DB-A2BD-ACD4F321ECF9}">
      <dgm:prSet/>
      <dgm:spPr/>
      <dgm:t>
        <a:bodyPr/>
        <a:lstStyle/>
        <a:p>
          <a:pPr>
            <a:lnSpc>
              <a:spcPct val="100000"/>
            </a:lnSpc>
          </a:pPr>
          <a:r>
            <a:rPr lang="en-US"/>
            <a:t>Data is extracted from the included studies for analysis, either qualitative or quantitative</a:t>
          </a:r>
        </a:p>
      </dgm:t>
    </dgm:pt>
    <dgm:pt modelId="{97B2C4CD-B36B-4E66-93F0-05B4ED8382F1}" type="parTrans" cxnId="{D9269467-9553-41F9-8CD0-E09E9639A4E4}">
      <dgm:prSet/>
      <dgm:spPr/>
      <dgm:t>
        <a:bodyPr/>
        <a:lstStyle/>
        <a:p>
          <a:endParaRPr lang="en-US"/>
        </a:p>
      </dgm:t>
    </dgm:pt>
    <dgm:pt modelId="{FCFD0B66-751F-40D9-A96E-7DB715F8E022}" type="sibTrans" cxnId="{D9269467-9553-41F9-8CD0-E09E9639A4E4}">
      <dgm:prSet/>
      <dgm:spPr/>
      <dgm:t>
        <a:bodyPr/>
        <a:lstStyle/>
        <a:p>
          <a:endParaRPr lang="en-US"/>
        </a:p>
      </dgm:t>
    </dgm:pt>
    <dgm:pt modelId="{70F0B805-C65D-4B23-AF2F-3478062ED8AB}">
      <dgm:prSet/>
      <dgm:spPr/>
      <dgm:t>
        <a:bodyPr/>
        <a:lstStyle/>
        <a:p>
          <a:pPr>
            <a:lnSpc>
              <a:spcPct val="100000"/>
            </a:lnSpc>
          </a:pPr>
          <a:r>
            <a:rPr lang="en-US"/>
            <a:t>Standardized forms for extraction are created for use by the research team</a:t>
          </a:r>
        </a:p>
      </dgm:t>
    </dgm:pt>
    <dgm:pt modelId="{9F95C543-36AB-447E-AFE0-2BDF7234DDCA}" type="parTrans" cxnId="{AFB7D423-30E8-4F45-AA29-82A7DB5F0F2B}">
      <dgm:prSet/>
      <dgm:spPr/>
      <dgm:t>
        <a:bodyPr/>
        <a:lstStyle/>
        <a:p>
          <a:endParaRPr lang="en-US"/>
        </a:p>
      </dgm:t>
    </dgm:pt>
    <dgm:pt modelId="{BC6EAEBA-8847-4DAA-80A3-520BB50DB012}" type="sibTrans" cxnId="{AFB7D423-30E8-4F45-AA29-82A7DB5F0F2B}">
      <dgm:prSet/>
      <dgm:spPr/>
      <dgm:t>
        <a:bodyPr/>
        <a:lstStyle/>
        <a:p>
          <a:endParaRPr lang="en-US"/>
        </a:p>
      </dgm:t>
    </dgm:pt>
    <dgm:pt modelId="{C8957665-8866-4F1B-9E61-21F5F6258D3C}">
      <dgm:prSet/>
      <dgm:spPr/>
      <dgm:t>
        <a:bodyPr/>
        <a:lstStyle/>
        <a:p>
          <a:pPr>
            <a:lnSpc>
              <a:spcPct val="100000"/>
            </a:lnSpc>
          </a:pPr>
          <a:r>
            <a:rPr lang="en-US"/>
            <a:t>Tools: dependent on the comfort level of the research team</a:t>
          </a:r>
        </a:p>
      </dgm:t>
    </dgm:pt>
    <dgm:pt modelId="{09147DB1-498D-4E1D-A489-BBCCF1B535AB}" type="parTrans" cxnId="{82E46233-5CF2-4346-807E-F83115A54B8C}">
      <dgm:prSet/>
      <dgm:spPr/>
      <dgm:t>
        <a:bodyPr/>
        <a:lstStyle/>
        <a:p>
          <a:endParaRPr lang="en-US"/>
        </a:p>
      </dgm:t>
    </dgm:pt>
    <dgm:pt modelId="{FBB7FD5D-1206-4695-A97C-27E4C8D13026}" type="sibTrans" cxnId="{82E46233-5CF2-4346-807E-F83115A54B8C}">
      <dgm:prSet/>
      <dgm:spPr/>
      <dgm:t>
        <a:bodyPr/>
        <a:lstStyle/>
        <a:p>
          <a:endParaRPr lang="en-US"/>
        </a:p>
      </dgm:t>
    </dgm:pt>
    <dgm:pt modelId="{1B3E7DDE-DFFB-42CC-BE59-ED99FFB2016A}">
      <dgm:prSet/>
      <dgm:spPr/>
      <dgm:t>
        <a:bodyPr/>
        <a:lstStyle/>
        <a:p>
          <a:pPr>
            <a:lnSpc>
              <a:spcPct val="100000"/>
            </a:lnSpc>
          </a:pPr>
          <a:r>
            <a:rPr lang="en-US"/>
            <a:t>Microsoft Excel</a:t>
          </a:r>
        </a:p>
      </dgm:t>
    </dgm:pt>
    <dgm:pt modelId="{E1B72668-0BE2-4C49-9BFA-891FA2F9F0D3}" type="parTrans" cxnId="{E8031023-D007-4F66-8D7D-97062C0A2934}">
      <dgm:prSet/>
      <dgm:spPr/>
      <dgm:t>
        <a:bodyPr/>
        <a:lstStyle/>
        <a:p>
          <a:endParaRPr lang="en-US"/>
        </a:p>
      </dgm:t>
    </dgm:pt>
    <dgm:pt modelId="{8011C9E4-0F5A-4A6E-91D5-61AF169F973D}" type="sibTrans" cxnId="{E8031023-D007-4F66-8D7D-97062C0A2934}">
      <dgm:prSet/>
      <dgm:spPr/>
      <dgm:t>
        <a:bodyPr/>
        <a:lstStyle/>
        <a:p>
          <a:endParaRPr lang="en-US"/>
        </a:p>
      </dgm:t>
    </dgm:pt>
    <dgm:pt modelId="{F4B15D2A-C0D8-4B70-BA60-571E9D4FF58B}">
      <dgm:prSet/>
      <dgm:spPr/>
      <dgm:t>
        <a:bodyPr/>
        <a:lstStyle/>
        <a:p>
          <a:pPr>
            <a:lnSpc>
              <a:spcPct val="100000"/>
            </a:lnSpc>
          </a:pPr>
          <a:r>
            <a:rPr lang="en-US"/>
            <a:t>Microsoft Word</a:t>
          </a:r>
        </a:p>
      </dgm:t>
    </dgm:pt>
    <dgm:pt modelId="{662061A2-EEBD-4396-8C52-2AB61BA1CECC}" type="parTrans" cxnId="{CAD8519B-2E5C-451D-8AE8-B14ED1E9F378}">
      <dgm:prSet/>
      <dgm:spPr/>
      <dgm:t>
        <a:bodyPr/>
        <a:lstStyle/>
        <a:p>
          <a:endParaRPr lang="en-US"/>
        </a:p>
      </dgm:t>
    </dgm:pt>
    <dgm:pt modelId="{726EF2DA-5DC4-4D00-A719-9404D1D91CFC}" type="sibTrans" cxnId="{CAD8519B-2E5C-451D-8AE8-B14ED1E9F378}">
      <dgm:prSet/>
      <dgm:spPr/>
      <dgm:t>
        <a:bodyPr/>
        <a:lstStyle/>
        <a:p>
          <a:endParaRPr lang="en-US"/>
        </a:p>
      </dgm:t>
    </dgm:pt>
    <dgm:pt modelId="{7EA6B677-4BAE-4485-8A45-F2C01BF7E179}">
      <dgm:prSet/>
      <dgm:spPr/>
      <dgm:t>
        <a:bodyPr/>
        <a:lstStyle/>
        <a:p>
          <a:pPr>
            <a:lnSpc>
              <a:spcPct val="100000"/>
            </a:lnSpc>
          </a:pPr>
          <a:r>
            <a:rPr lang="en-US"/>
            <a:t>More: http://</a:t>
          </a:r>
          <a:r>
            <a:rPr lang="en-US" err="1"/>
            <a:t>systematicreviewtools.com</a:t>
          </a:r>
          <a:r>
            <a:rPr lang="en-US"/>
            <a:t>/</a:t>
          </a:r>
          <a:r>
            <a:rPr lang="en-US" err="1"/>
            <a:t>index.php</a:t>
          </a:r>
          <a:r>
            <a:rPr lang="en-US"/>
            <a:t> </a:t>
          </a:r>
        </a:p>
      </dgm:t>
    </dgm:pt>
    <dgm:pt modelId="{51693ACC-70DC-45F7-90BC-7F7C1E740BE9}" type="parTrans" cxnId="{BA6CC0C6-271B-4DD6-A4A0-666AD6EC3AAD}">
      <dgm:prSet/>
      <dgm:spPr/>
      <dgm:t>
        <a:bodyPr/>
        <a:lstStyle/>
        <a:p>
          <a:endParaRPr lang="en-US"/>
        </a:p>
      </dgm:t>
    </dgm:pt>
    <dgm:pt modelId="{215E38BC-7BEF-4A65-8EF7-4A2392E712AD}" type="sibTrans" cxnId="{BA6CC0C6-271B-4DD6-A4A0-666AD6EC3AAD}">
      <dgm:prSet/>
      <dgm:spPr/>
      <dgm:t>
        <a:bodyPr/>
        <a:lstStyle/>
        <a:p>
          <a:endParaRPr lang="en-US"/>
        </a:p>
      </dgm:t>
    </dgm:pt>
    <dgm:pt modelId="{A57D6A71-D127-4042-B333-E20ADFA62912}" type="pres">
      <dgm:prSet presAssocID="{31284FED-0A2C-4D50-AD9F-257F268F1565}" presName="root" presStyleCnt="0">
        <dgm:presLayoutVars>
          <dgm:dir/>
          <dgm:resizeHandles val="exact"/>
        </dgm:presLayoutVars>
      </dgm:prSet>
      <dgm:spPr/>
    </dgm:pt>
    <dgm:pt modelId="{15B4429E-EB82-4480-BA46-082AB5C41C25}" type="pres">
      <dgm:prSet presAssocID="{13741726-6FDF-40DB-A2BD-ACD4F321ECF9}" presName="compNode" presStyleCnt="0"/>
      <dgm:spPr/>
    </dgm:pt>
    <dgm:pt modelId="{3E28774E-7FF2-42BD-9408-4427B25B462B}" type="pres">
      <dgm:prSet presAssocID="{13741726-6FDF-40DB-A2BD-ACD4F321ECF9}" presName="bgRect" presStyleLbl="bgShp" presStyleIdx="0" presStyleCnt="3"/>
      <dgm:spPr/>
    </dgm:pt>
    <dgm:pt modelId="{CFBF849F-4876-4B78-BA8E-C3CB7481FBAB}" type="pres">
      <dgm:prSet presAssocID="{13741726-6FDF-40DB-A2BD-ACD4F321EC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F68A5436-4A8A-40F3-8B58-328266F08A1C}" type="pres">
      <dgm:prSet presAssocID="{13741726-6FDF-40DB-A2BD-ACD4F321ECF9}" presName="spaceRect" presStyleCnt="0"/>
      <dgm:spPr/>
    </dgm:pt>
    <dgm:pt modelId="{4EA52468-214E-43AD-8F58-C1532E23E0CC}" type="pres">
      <dgm:prSet presAssocID="{13741726-6FDF-40DB-A2BD-ACD4F321ECF9}" presName="parTx" presStyleLbl="revTx" presStyleIdx="0" presStyleCnt="4">
        <dgm:presLayoutVars>
          <dgm:chMax val="0"/>
          <dgm:chPref val="0"/>
        </dgm:presLayoutVars>
      </dgm:prSet>
      <dgm:spPr/>
    </dgm:pt>
    <dgm:pt modelId="{58E614C3-4208-4380-8B72-E0CC2BAF8005}" type="pres">
      <dgm:prSet presAssocID="{FCFD0B66-751F-40D9-A96E-7DB715F8E022}" presName="sibTrans" presStyleCnt="0"/>
      <dgm:spPr/>
    </dgm:pt>
    <dgm:pt modelId="{D36066C3-FC1E-407D-BB0F-45B6B108143A}" type="pres">
      <dgm:prSet presAssocID="{70F0B805-C65D-4B23-AF2F-3478062ED8AB}" presName="compNode" presStyleCnt="0"/>
      <dgm:spPr/>
    </dgm:pt>
    <dgm:pt modelId="{AF6F0027-28DD-48A2-80F1-4974E28FFB5C}" type="pres">
      <dgm:prSet presAssocID="{70F0B805-C65D-4B23-AF2F-3478062ED8AB}" presName="bgRect" presStyleLbl="bgShp" presStyleIdx="1" presStyleCnt="3"/>
      <dgm:spPr/>
    </dgm:pt>
    <dgm:pt modelId="{3F5571F8-A76E-4205-B507-9603959A37B7}" type="pres">
      <dgm:prSet presAssocID="{70F0B805-C65D-4B23-AF2F-3478062ED8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with solid fill"/>
        </a:ext>
      </dgm:extLst>
    </dgm:pt>
    <dgm:pt modelId="{3B989E8F-58B9-4BF6-B94C-7EED5395667C}" type="pres">
      <dgm:prSet presAssocID="{70F0B805-C65D-4B23-AF2F-3478062ED8AB}" presName="spaceRect" presStyleCnt="0"/>
      <dgm:spPr/>
    </dgm:pt>
    <dgm:pt modelId="{EB97E184-C133-45A9-B5A0-FA9E9847E211}" type="pres">
      <dgm:prSet presAssocID="{70F0B805-C65D-4B23-AF2F-3478062ED8AB}" presName="parTx" presStyleLbl="revTx" presStyleIdx="1" presStyleCnt="4">
        <dgm:presLayoutVars>
          <dgm:chMax val="0"/>
          <dgm:chPref val="0"/>
        </dgm:presLayoutVars>
      </dgm:prSet>
      <dgm:spPr/>
    </dgm:pt>
    <dgm:pt modelId="{170B7664-E20C-48ED-B706-C2DC2FE3DA43}" type="pres">
      <dgm:prSet presAssocID="{BC6EAEBA-8847-4DAA-80A3-520BB50DB012}" presName="sibTrans" presStyleCnt="0"/>
      <dgm:spPr/>
    </dgm:pt>
    <dgm:pt modelId="{79A7DB42-E53C-4F75-8AFE-D9A940AA0E39}" type="pres">
      <dgm:prSet presAssocID="{C8957665-8866-4F1B-9E61-21F5F6258D3C}" presName="compNode" presStyleCnt="0"/>
      <dgm:spPr/>
    </dgm:pt>
    <dgm:pt modelId="{ECE8BFDB-C3DF-4A5F-9811-8FE067D6DBC3}" type="pres">
      <dgm:prSet presAssocID="{C8957665-8866-4F1B-9E61-21F5F6258D3C}" presName="bgRect" presStyleLbl="bgShp" presStyleIdx="2" presStyleCnt="3"/>
      <dgm:spPr/>
    </dgm:pt>
    <dgm:pt modelId="{8C5A7167-6A05-4FF9-8356-875EB12487D2}" type="pres">
      <dgm:prSet presAssocID="{C8957665-8866-4F1B-9E61-21F5F6258D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ning Tools"/>
        </a:ext>
      </dgm:extLst>
    </dgm:pt>
    <dgm:pt modelId="{0AA210A1-258B-4D1D-A9FC-76F3201BCBFC}" type="pres">
      <dgm:prSet presAssocID="{C8957665-8866-4F1B-9E61-21F5F6258D3C}" presName="spaceRect" presStyleCnt="0"/>
      <dgm:spPr/>
    </dgm:pt>
    <dgm:pt modelId="{D44CB6C0-EBE4-4D8F-9654-D5BCBB1FAD14}" type="pres">
      <dgm:prSet presAssocID="{C8957665-8866-4F1B-9E61-21F5F6258D3C}" presName="parTx" presStyleLbl="revTx" presStyleIdx="2" presStyleCnt="4">
        <dgm:presLayoutVars>
          <dgm:chMax val="0"/>
          <dgm:chPref val="0"/>
        </dgm:presLayoutVars>
      </dgm:prSet>
      <dgm:spPr/>
    </dgm:pt>
    <dgm:pt modelId="{BFA0C58A-6C95-4C91-87F8-2A8A1300776A}" type="pres">
      <dgm:prSet presAssocID="{C8957665-8866-4F1B-9E61-21F5F6258D3C}" presName="desTx" presStyleLbl="revTx" presStyleIdx="3" presStyleCnt="4">
        <dgm:presLayoutVars/>
      </dgm:prSet>
      <dgm:spPr/>
    </dgm:pt>
  </dgm:ptLst>
  <dgm:cxnLst>
    <dgm:cxn modelId="{A96CD308-43CE-2343-8355-6F497B492FFD}" type="presOf" srcId="{31284FED-0A2C-4D50-AD9F-257F268F1565}" destId="{A57D6A71-D127-4042-B333-E20ADFA62912}" srcOrd="0" destOrd="0" presId="urn:microsoft.com/office/officeart/2018/2/layout/IconVerticalSolidList"/>
    <dgm:cxn modelId="{F7379222-8514-D542-960E-49D8B12479F5}" type="presOf" srcId="{13741726-6FDF-40DB-A2BD-ACD4F321ECF9}" destId="{4EA52468-214E-43AD-8F58-C1532E23E0CC}" srcOrd="0" destOrd="0" presId="urn:microsoft.com/office/officeart/2018/2/layout/IconVerticalSolidList"/>
    <dgm:cxn modelId="{E8031023-D007-4F66-8D7D-97062C0A2934}" srcId="{C8957665-8866-4F1B-9E61-21F5F6258D3C}" destId="{1B3E7DDE-DFFB-42CC-BE59-ED99FFB2016A}" srcOrd="0" destOrd="0" parTransId="{E1B72668-0BE2-4C49-9BFA-891FA2F9F0D3}" sibTransId="{8011C9E4-0F5A-4A6E-91D5-61AF169F973D}"/>
    <dgm:cxn modelId="{AFB7D423-30E8-4F45-AA29-82A7DB5F0F2B}" srcId="{31284FED-0A2C-4D50-AD9F-257F268F1565}" destId="{70F0B805-C65D-4B23-AF2F-3478062ED8AB}" srcOrd="1" destOrd="0" parTransId="{9F95C543-36AB-447E-AFE0-2BDF7234DDCA}" sibTransId="{BC6EAEBA-8847-4DAA-80A3-520BB50DB012}"/>
    <dgm:cxn modelId="{82E46233-5CF2-4346-807E-F83115A54B8C}" srcId="{31284FED-0A2C-4D50-AD9F-257F268F1565}" destId="{C8957665-8866-4F1B-9E61-21F5F6258D3C}" srcOrd="2" destOrd="0" parTransId="{09147DB1-498D-4E1D-A489-BBCCF1B535AB}" sibTransId="{FBB7FD5D-1206-4695-A97C-27E4C8D13026}"/>
    <dgm:cxn modelId="{A6160F3D-C661-A042-B28D-21B144D1AF70}" type="presOf" srcId="{C8957665-8866-4F1B-9E61-21F5F6258D3C}" destId="{D44CB6C0-EBE4-4D8F-9654-D5BCBB1FAD14}" srcOrd="0" destOrd="0" presId="urn:microsoft.com/office/officeart/2018/2/layout/IconVerticalSolidList"/>
    <dgm:cxn modelId="{D9269467-9553-41F9-8CD0-E09E9639A4E4}" srcId="{31284FED-0A2C-4D50-AD9F-257F268F1565}" destId="{13741726-6FDF-40DB-A2BD-ACD4F321ECF9}" srcOrd="0" destOrd="0" parTransId="{97B2C4CD-B36B-4E66-93F0-05B4ED8382F1}" sibTransId="{FCFD0B66-751F-40D9-A96E-7DB715F8E022}"/>
    <dgm:cxn modelId="{BD86CB6B-BEAC-504F-836D-89F1E4A8989A}" type="presOf" srcId="{F4B15D2A-C0D8-4B70-BA60-571E9D4FF58B}" destId="{BFA0C58A-6C95-4C91-87F8-2A8A1300776A}" srcOrd="0" destOrd="1" presId="urn:microsoft.com/office/officeart/2018/2/layout/IconVerticalSolidList"/>
    <dgm:cxn modelId="{CAD8519B-2E5C-451D-8AE8-B14ED1E9F378}" srcId="{C8957665-8866-4F1B-9E61-21F5F6258D3C}" destId="{F4B15D2A-C0D8-4B70-BA60-571E9D4FF58B}" srcOrd="1" destOrd="0" parTransId="{662061A2-EEBD-4396-8C52-2AB61BA1CECC}" sibTransId="{726EF2DA-5DC4-4D00-A719-9404D1D91CFC}"/>
    <dgm:cxn modelId="{79366ABB-BD8B-C64E-80E4-25023D35B50C}" type="presOf" srcId="{1B3E7DDE-DFFB-42CC-BE59-ED99FFB2016A}" destId="{BFA0C58A-6C95-4C91-87F8-2A8A1300776A}" srcOrd="0" destOrd="0" presId="urn:microsoft.com/office/officeart/2018/2/layout/IconVerticalSolidList"/>
    <dgm:cxn modelId="{BA6CC0C6-271B-4DD6-A4A0-666AD6EC3AAD}" srcId="{C8957665-8866-4F1B-9E61-21F5F6258D3C}" destId="{7EA6B677-4BAE-4485-8A45-F2C01BF7E179}" srcOrd="2" destOrd="0" parTransId="{51693ACC-70DC-45F7-90BC-7F7C1E740BE9}" sibTransId="{215E38BC-7BEF-4A65-8EF7-4A2392E712AD}"/>
    <dgm:cxn modelId="{B11659CC-E947-3146-9E98-2C463D958816}" type="presOf" srcId="{7EA6B677-4BAE-4485-8A45-F2C01BF7E179}" destId="{BFA0C58A-6C95-4C91-87F8-2A8A1300776A}" srcOrd="0" destOrd="2" presId="urn:microsoft.com/office/officeart/2018/2/layout/IconVerticalSolidList"/>
    <dgm:cxn modelId="{AC2453DB-94FC-FB4C-8B41-55CDDDC23A95}" type="presOf" srcId="{70F0B805-C65D-4B23-AF2F-3478062ED8AB}" destId="{EB97E184-C133-45A9-B5A0-FA9E9847E211}" srcOrd="0" destOrd="0" presId="urn:microsoft.com/office/officeart/2018/2/layout/IconVerticalSolidList"/>
    <dgm:cxn modelId="{6F589BE4-D763-4E44-86E5-D71CB9AEC725}" type="presParOf" srcId="{A57D6A71-D127-4042-B333-E20ADFA62912}" destId="{15B4429E-EB82-4480-BA46-082AB5C41C25}" srcOrd="0" destOrd="0" presId="urn:microsoft.com/office/officeart/2018/2/layout/IconVerticalSolidList"/>
    <dgm:cxn modelId="{3676193C-B3C4-9A4A-837D-DD45EDC54074}" type="presParOf" srcId="{15B4429E-EB82-4480-BA46-082AB5C41C25}" destId="{3E28774E-7FF2-42BD-9408-4427B25B462B}" srcOrd="0" destOrd="0" presId="urn:microsoft.com/office/officeart/2018/2/layout/IconVerticalSolidList"/>
    <dgm:cxn modelId="{4EDDB787-5F86-174B-A7EE-C114482B925D}" type="presParOf" srcId="{15B4429E-EB82-4480-BA46-082AB5C41C25}" destId="{CFBF849F-4876-4B78-BA8E-C3CB7481FBAB}" srcOrd="1" destOrd="0" presId="urn:microsoft.com/office/officeart/2018/2/layout/IconVerticalSolidList"/>
    <dgm:cxn modelId="{9AB00677-7FE6-DA45-8B1F-E646566A64AC}" type="presParOf" srcId="{15B4429E-EB82-4480-BA46-082AB5C41C25}" destId="{F68A5436-4A8A-40F3-8B58-328266F08A1C}" srcOrd="2" destOrd="0" presId="urn:microsoft.com/office/officeart/2018/2/layout/IconVerticalSolidList"/>
    <dgm:cxn modelId="{E445EDDC-18B2-1D4D-B9C0-6A5447254B8D}" type="presParOf" srcId="{15B4429E-EB82-4480-BA46-082AB5C41C25}" destId="{4EA52468-214E-43AD-8F58-C1532E23E0CC}" srcOrd="3" destOrd="0" presId="urn:microsoft.com/office/officeart/2018/2/layout/IconVerticalSolidList"/>
    <dgm:cxn modelId="{E71FE799-2773-184D-B9DE-9C7C0745BDA2}" type="presParOf" srcId="{A57D6A71-D127-4042-B333-E20ADFA62912}" destId="{58E614C3-4208-4380-8B72-E0CC2BAF8005}" srcOrd="1" destOrd="0" presId="urn:microsoft.com/office/officeart/2018/2/layout/IconVerticalSolidList"/>
    <dgm:cxn modelId="{E37183A7-586B-4546-B570-6AE98322683E}" type="presParOf" srcId="{A57D6A71-D127-4042-B333-E20ADFA62912}" destId="{D36066C3-FC1E-407D-BB0F-45B6B108143A}" srcOrd="2" destOrd="0" presId="urn:microsoft.com/office/officeart/2018/2/layout/IconVerticalSolidList"/>
    <dgm:cxn modelId="{E57D3EF0-B4FE-7F4C-896C-1FB6C17D305C}" type="presParOf" srcId="{D36066C3-FC1E-407D-BB0F-45B6B108143A}" destId="{AF6F0027-28DD-48A2-80F1-4974E28FFB5C}" srcOrd="0" destOrd="0" presId="urn:microsoft.com/office/officeart/2018/2/layout/IconVerticalSolidList"/>
    <dgm:cxn modelId="{E80A4D42-C99B-1C4C-BB29-DBC0C18DE617}" type="presParOf" srcId="{D36066C3-FC1E-407D-BB0F-45B6B108143A}" destId="{3F5571F8-A76E-4205-B507-9603959A37B7}" srcOrd="1" destOrd="0" presId="urn:microsoft.com/office/officeart/2018/2/layout/IconVerticalSolidList"/>
    <dgm:cxn modelId="{30F9A97A-0AFB-2A44-BDF3-F5D9D7F09901}" type="presParOf" srcId="{D36066C3-FC1E-407D-BB0F-45B6B108143A}" destId="{3B989E8F-58B9-4BF6-B94C-7EED5395667C}" srcOrd="2" destOrd="0" presId="urn:microsoft.com/office/officeart/2018/2/layout/IconVerticalSolidList"/>
    <dgm:cxn modelId="{B4B7E865-8916-7843-B831-CEA4BCAE57ED}" type="presParOf" srcId="{D36066C3-FC1E-407D-BB0F-45B6B108143A}" destId="{EB97E184-C133-45A9-B5A0-FA9E9847E211}" srcOrd="3" destOrd="0" presId="urn:microsoft.com/office/officeart/2018/2/layout/IconVerticalSolidList"/>
    <dgm:cxn modelId="{BBCD596D-B813-CA49-A963-C6F689E0A59F}" type="presParOf" srcId="{A57D6A71-D127-4042-B333-E20ADFA62912}" destId="{170B7664-E20C-48ED-B706-C2DC2FE3DA43}" srcOrd="3" destOrd="0" presId="urn:microsoft.com/office/officeart/2018/2/layout/IconVerticalSolidList"/>
    <dgm:cxn modelId="{8ECC78A8-5D7C-7B47-AC36-5FBE8B4F1D1C}" type="presParOf" srcId="{A57D6A71-D127-4042-B333-E20ADFA62912}" destId="{79A7DB42-E53C-4F75-8AFE-D9A940AA0E39}" srcOrd="4" destOrd="0" presId="urn:microsoft.com/office/officeart/2018/2/layout/IconVerticalSolidList"/>
    <dgm:cxn modelId="{8395F3DA-1FB1-0341-BCF6-F3995449CD01}" type="presParOf" srcId="{79A7DB42-E53C-4F75-8AFE-D9A940AA0E39}" destId="{ECE8BFDB-C3DF-4A5F-9811-8FE067D6DBC3}" srcOrd="0" destOrd="0" presId="urn:microsoft.com/office/officeart/2018/2/layout/IconVerticalSolidList"/>
    <dgm:cxn modelId="{9C089293-C8F6-2E43-A7B7-F068E2A7A06C}" type="presParOf" srcId="{79A7DB42-E53C-4F75-8AFE-D9A940AA0E39}" destId="{8C5A7167-6A05-4FF9-8356-875EB12487D2}" srcOrd="1" destOrd="0" presId="urn:microsoft.com/office/officeart/2018/2/layout/IconVerticalSolidList"/>
    <dgm:cxn modelId="{75C6C87B-DBC8-7940-956C-00872BB4D890}" type="presParOf" srcId="{79A7DB42-E53C-4F75-8AFE-D9A940AA0E39}" destId="{0AA210A1-258B-4D1D-A9FC-76F3201BCBFC}" srcOrd="2" destOrd="0" presId="urn:microsoft.com/office/officeart/2018/2/layout/IconVerticalSolidList"/>
    <dgm:cxn modelId="{AB31044D-96F1-8F42-A684-801F36E4F8D7}" type="presParOf" srcId="{79A7DB42-E53C-4F75-8AFE-D9A940AA0E39}" destId="{D44CB6C0-EBE4-4D8F-9654-D5BCBB1FAD14}" srcOrd="3" destOrd="0" presId="urn:microsoft.com/office/officeart/2018/2/layout/IconVerticalSolidList"/>
    <dgm:cxn modelId="{F0F262CF-6B1A-A442-AAEA-FEC30E4DF155}" type="presParOf" srcId="{79A7DB42-E53C-4F75-8AFE-D9A940AA0E39}" destId="{BFA0C58A-6C95-4C91-87F8-2A8A1300776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D95712A-2CCA-4F23-8360-69A76514FF44}" type="doc">
      <dgm:prSet loTypeId="urn:microsoft.com/office/officeart/2005/8/layout/arrow5" loCatId="relationship" qsTypeId="urn:microsoft.com/office/officeart/2005/8/quickstyle/simple2" qsCatId="simple" csTypeId="urn:microsoft.com/office/officeart/2005/8/colors/accent3_2" csCatId="accent3"/>
      <dgm:spPr/>
      <dgm:t>
        <a:bodyPr/>
        <a:lstStyle/>
        <a:p>
          <a:endParaRPr lang="en-US"/>
        </a:p>
      </dgm:t>
    </dgm:pt>
    <dgm:pt modelId="{A371B7B6-46FF-42CE-B07F-577C64F67D2D}">
      <dgm:prSet/>
      <dgm:spPr/>
      <dgm:t>
        <a:bodyPr/>
        <a:lstStyle/>
        <a:p>
          <a:r>
            <a:rPr lang="en-US" b="0"/>
            <a:t>Each study that meets the inclusion criteria is assessed for quality</a:t>
          </a:r>
          <a:endParaRPr lang="en-US"/>
        </a:p>
      </dgm:t>
    </dgm:pt>
    <dgm:pt modelId="{3D8A5DB7-4944-4F34-AF9D-63DE253260F9}" type="parTrans" cxnId="{67C35D35-FDB0-4863-B836-4BC63892D548}">
      <dgm:prSet/>
      <dgm:spPr/>
      <dgm:t>
        <a:bodyPr/>
        <a:lstStyle/>
        <a:p>
          <a:endParaRPr lang="en-US"/>
        </a:p>
      </dgm:t>
    </dgm:pt>
    <dgm:pt modelId="{F941873E-A42B-4974-812E-2BBD9A0992E8}" type="sibTrans" cxnId="{67C35D35-FDB0-4863-B836-4BC63892D548}">
      <dgm:prSet/>
      <dgm:spPr/>
      <dgm:t>
        <a:bodyPr/>
        <a:lstStyle/>
        <a:p>
          <a:endParaRPr lang="en-US"/>
        </a:p>
      </dgm:t>
    </dgm:pt>
    <dgm:pt modelId="{55D0F00D-399A-49FA-BB2F-BBA94B4B9593}">
      <dgm:prSet/>
      <dgm:spPr/>
      <dgm:t>
        <a:bodyPr/>
        <a:lstStyle/>
        <a:p>
          <a:r>
            <a:rPr lang="en-US" b="0"/>
            <a:t>Additional studies may be excluded as a result of this process</a:t>
          </a:r>
          <a:endParaRPr lang="en-US"/>
        </a:p>
      </dgm:t>
    </dgm:pt>
    <dgm:pt modelId="{C213B187-52C5-4BE0-BD74-8FA012185150}" type="parTrans" cxnId="{689C73EA-BB8D-4024-9DB9-92D6E99C2532}">
      <dgm:prSet/>
      <dgm:spPr/>
      <dgm:t>
        <a:bodyPr/>
        <a:lstStyle/>
        <a:p>
          <a:endParaRPr lang="en-US"/>
        </a:p>
      </dgm:t>
    </dgm:pt>
    <dgm:pt modelId="{A9A9CD2A-122C-4279-AB2C-EFD8AB123801}" type="sibTrans" cxnId="{689C73EA-BB8D-4024-9DB9-92D6E99C2532}">
      <dgm:prSet/>
      <dgm:spPr/>
      <dgm:t>
        <a:bodyPr/>
        <a:lstStyle/>
        <a:p>
          <a:endParaRPr lang="en-US"/>
        </a:p>
      </dgm:t>
    </dgm:pt>
    <dgm:pt modelId="{8944F20F-C89C-4961-8939-4CA1C00FB876}">
      <dgm:prSet/>
      <dgm:spPr/>
      <dgm:t>
        <a:bodyPr/>
        <a:lstStyle/>
        <a:p>
          <a:r>
            <a:rPr lang="en-US" b="0"/>
            <a:t>Must be documented</a:t>
          </a:r>
          <a:endParaRPr lang="en-US"/>
        </a:p>
      </dgm:t>
    </dgm:pt>
    <dgm:pt modelId="{8FBBEA27-9515-473D-84CC-3CFA2747FC03}" type="parTrans" cxnId="{CE56ED39-874A-4979-B28A-481A471D9869}">
      <dgm:prSet/>
      <dgm:spPr/>
      <dgm:t>
        <a:bodyPr/>
        <a:lstStyle/>
        <a:p>
          <a:endParaRPr lang="en-US"/>
        </a:p>
      </dgm:t>
    </dgm:pt>
    <dgm:pt modelId="{95D6FD32-ADA6-481C-BDB3-232F8897B676}" type="sibTrans" cxnId="{CE56ED39-874A-4979-B28A-481A471D9869}">
      <dgm:prSet/>
      <dgm:spPr/>
      <dgm:t>
        <a:bodyPr/>
        <a:lstStyle/>
        <a:p>
          <a:endParaRPr lang="en-US"/>
        </a:p>
      </dgm:t>
    </dgm:pt>
    <dgm:pt modelId="{04FBABD7-E65D-6D46-8624-825EDA37BB96}" type="pres">
      <dgm:prSet presAssocID="{7D95712A-2CCA-4F23-8360-69A76514FF44}" presName="diagram" presStyleCnt="0">
        <dgm:presLayoutVars>
          <dgm:dir/>
          <dgm:resizeHandles val="exact"/>
        </dgm:presLayoutVars>
      </dgm:prSet>
      <dgm:spPr/>
    </dgm:pt>
    <dgm:pt modelId="{236153FF-8B29-9B48-8790-7DBCE92EB879}" type="pres">
      <dgm:prSet presAssocID="{A371B7B6-46FF-42CE-B07F-577C64F67D2D}" presName="arrow" presStyleLbl="node1" presStyleIdx="0" presStyleCnt="3">
        <dgm:presLayoutVars>
          <dgm:bulletEnabled val="1"/>
        </dgm:presLayoutVars>
      </dgm:prSet>
      <dgm:spPr/>
    </dgm:pt>
    <dgm:pt modelId="{0A0B2784-2B84-A34A-8438-AF39124FE9D7}" type="pres">
      <dgm:prSet presAssocID="{55D0F00D-399A-49FA-BB2F-BBA94B4B9593}" presName="arrow" presStyleLbl="node1" presStyleIdx="1" presStyleCnt="3">
        <dgm:presLayoutVars>
          <dgm:bulletEnabled val="1"/>
        </dgm:presLayoutVars>
      </dgm:prSet>
      <dgm:spPr/>
    </dgm:pt>
    <dgm:pt modelId="{3C4319D0-F668-4B46-940B-3A9AAF7C9274}" type="pres">
      <dgm:prSet presAssocID="{8944F20F-C89C-4961-8939-4CA1C00FB876}" presName="arrow" presStyleLbl="node1" presStyleIdx="2" presStyleCnt="3">
        <dgm:presLayoutVars>
          <dgm:bulletEnabled val="1"/>
        </dgm:presLayoutVars>
      </dgm:prSet>
      <dgm:spPr/>
    </dgm:pt>
  </dgm:ptLst>
  <dgm:cxnLst>
    <dgm:cxn modelId="{67C35D35-FDB0-4863-B836-4BC63892D548}" srcId="{7D95712A-2CCA-4F23-8360-69A76514FF44}" destId="{A371B7B6-46FF-42CE-B07F-577C64F67D2D}" srcOrd="0" destOrd="0" parTransId="{3D8A5DB7-4944-4F34-AF9D-63DE253260F9}" sibTransId="{F941873E-A42B-4974-812E-2BBD9A0992E8}"/>
    <dgm:cxn modelId="{CE942236-C465-9C44-9820-BC954767647B}" type="presOf" srcId="{7D95712A-2CCA-4F23-8360-69A76514FF44}" destId="{04FBABD7-E65D-6D46-8624-825EDA37BB96}" srcOrd="0" destOrd="0" presId="urn:microsoft.com/office/officeart/2005/8/layout/arrow5"/>
    <dgm:cxn modelId="{CE56ED39-874A-4979-B28A-481A471D9869}" srcId="{7D95712A-2CCA-4F23-8360-69A76514FF44}" destId="{8944F20F-C89C-4961-8939-4CA1C00FB876}" srcOrd="2" destOrd="0" parTransId="{8FBBEA27-9515-473D-84CC-3CFA2747FC03}" sibTransId="{95D6FD32-ADA6-481C-BDB3-232F8897B676}"/>
    <dgm:cxn modelId="{A9204467-32A1-6D44-9733-3D2BB6831CE6}" type="presOf" srcId="{8944F20F-C89C-4961-8939-4CA1C00FB876}" destId="{3C4319D0-F668-4B46-940B-3A9AAF7C9274}" srcOrd="0" destOrd="0" presId="urn:microsoft.com/office/officeart/2005/8/layout/arrow5"/>
    <dgm:cxn modelId="{AC4DF5A0-BCB0-8B44-8A3B-CCBFB4AB1981}" type="presOf" srcId="{55D0F00D-399A-49FA-BB2F-BBA94B4B9593}" destId="{0A0B2784-2B84-A34A-8438-AF39124FE9D7}" srcOrd="0" destOrd="0" presId="urn:microsoft.com/office/officeart/2005/8/layout/arrow5"/>
    <dgm:cxn modelId="{689C73EA-BB8D-4024-9DB9-92D6E99C2532}" srcId="{7D95712A-2CCA-4F23-8360-69A76514FF44}" destId="{55D0F00D-399A-49FA-BB2F-BBA94B4B9593}" srcOrd="1" destOrd="0" parTransId="{C213B187-52C5-4BE0-BD74-8FA012185150}" sibTransId="{A9A9CD2A-122C-4279-AB2C-EFD8AB123801}"/>
    <dgm:cxn modelId="{77F617F7-DC2C-2341-8C43-D15F8D09C3F1}" type="presOf" srcId="{A371B7B6-46FF-42CE-B07F-577C64F67D2D}" destId="{236153FF-8B29-9B48-8790-7DBCE92EB879}" srcOrd="0" destOrd="0" presId="urn:microsoft.com/office/officeart/2005/8/layout/arrow5"/>
    <dgm:cxn modelId="{D1E1EC31-F948-6546-A2FA-2E14A64CB0C7}" type="presParOf" srcId="{04FBABD7-E65D-6D46-8624-825EDA37BB96}" destId="{236153FF-8B29-9B48-8790-7DBCE92EB879}" srcOrd="0" destOrd="0" presId="urn:microsoft.com/office/officeart/2005/8/layout/arrow5"/>
    <dgm:cxn modelId="{E4F4F46B-DFA8-154D-85A2-36118F4E9C14}" type="presParOf" srcId="{04FBABD7-E65D-6D46-8624-825EDA37BB96}" destId="{0A0B2784-2B84-A34A-8438-AF39124FE9D7}" srcOrd="1" destOrd="0" presId="urn:microsoft.com/office/officeart/2005/8/layout/arrow5"/>
    <dgm:cxn modelId="{CC5FDD3E-2B0E-9D46-AEA4-0DDEF3F71EEE}" type="presParOf" srcId="{04FBABD7-E65D-6D46-8624-825EDA37BB96}" destId="{3C4319D0-F668-4B46-940B-3A9AAF7C9274}"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57FB3-FA59-4BC5-BEA2-CA6F564E0A98}">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47D9E-CD76-4C60-AB1E-A42122DF61A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B9F942-957A-4541-BC98-8099661ED959}">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kern="1200"/>
            <a:t>Define a systematic review (SR)</a:t>
          </a:r>
          <a:endParaRPr lang="en-US" sz="2200" kern="1200"/>
        </a:p>
      </dsp:txBody>
      <dsp:txXfrm>
        <a:off x="1057183" y="1805"/>
        <a:ext cx="9458416" cy="915310"/>
      </dsp:txXfrm>
    </dsp:sp>
    <dsp:sp modelId="{64840E8B-5942-4188-9A99-A2FFC0DCEE72}">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1DCB5-FE40-4C5D-AD8F-0EEA64D05EAA}">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D0FA0C-5DCD-4F6E-8053-5E06CDE77F9D}">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kern="1200"/>
            <a:t>Explore types of evidence synthesis</a:t>
          </a:r>
          <a:endParaRPr lang="en-US" sz="2200" kern="1200"/>
        </a:p>
      </dsp:txBody>
      <dsp:txXfrm>
        <a:off x="1057183" y="1145944"/>
        <a:ext cx="9458416" cy="915310"/>
      </dsp:txXfrm>
    </dsp:sp>
    <dsp:sp modelId="{390DEE1A-4549-49BF-9E1D-1E070EF10063}">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5F31D-DF38-4E49-97EE-A9D6C0FB7AB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A65FE-4678-4E26-A186-697C72A0AE16}">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kern="1200"/>
            <a:t>Explain the SR process and requirements</a:t>
          </a:r>
          <a:endParaRPr lang="en-US" sz="2200" kern="1200"/>
        </a:p>
      </dsp:txBody>
      <dsp:txXfrm>
        <a:off x="1057183" y="2290082"/>
        <a:ext cx="9458416" cy="915310"/>
      </dsp:txXfrm>
    </dsp:sp>
    <dsp:sp modelId="{2BEF922A-FF9D-4A7C-81EC-71456E90CA61}">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7513F-CC64-4DCD-A17E-8525335B699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D3F26-8306-4FF2-A4D8-90433BF25C8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kern="1200" dirty="0"/>
            <a:t>Introduce UTHSC Library SR Support Service</a:t>
          </a:r>
          <a:endParaRPr lang="en-US" sz="2200" kern="1200" dirty="0"/>
        </a:p>
      </dsp:txBody>
      <dsp:txXfrm>
        <a:off x="1057183" y="3434221"/>
        <a:ext cx="94584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0E93E-28FA-0D49-AC29-0CE5C33DF5F8}">
      <dsp:nvSpPr>
        <dsp:cNvPr id="0" name=""/>
        <dsp:cNvSpPr/>
      </dsp:nvSpPr>
      <dsp:spPr>
        <a:xfrm>
          <a:off x="0" y="594"/>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4C988-A3F3-0744-9F48-BF69AD117E8E}">
      <dsp:nvSpPr>
        <dsp:cNvPr id="0" name=""/>
        <dsp:cNvSpPr/>
      </dsp:nvSpPr>
      <dsp:spPr>
        <a:xfrm>
          <a:off x="0" y="594"/>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t>Applicability of results</a:t>
          </a:r>
          <a:endParaRPr lang="en-US" sz="3600" kern="1200"/>
        </a:p>
      </dsp:txBody>
      <dsp:txXfrm>
        <a:off x="0" y="594"/>
        <a:ext cx="6172199" cy="974487"/>
      </dsp:txXfrm>
    </dsp:sp>
    <dsp:sp modelId="{FEB1000F-A4E9-7D47-A024-E96A53119B48}">
      <dsp:nvSpPr>
        <dsp:cNvPr id="0" name=""/>
        <dsp:cNvSpPr/>
      </dsp:nvSpPr>
      <dsp:spPr>
        <a:xfrm>
          <a:off x="0" y="975081"/>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DE881-2FA8-A346-BE2E-D481239A275B}">
      <dsp:nvSpPr>
        <dsp:cNvPr id="0" name=""/>
        <dsp:cNvSpPr/>
      </dsp:nvSpPr>
      <dsp:spPr>
        <a:xfrm>
          <a:off x="0" y="975081"/>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t>Strength of existing evidence</a:t>
          </a:r>
          <a:endParaRPr lang="en-US" sz="3600" kern="1200"/>
        </a:p>
      </dsp:txBody>
      <dsp:txXfrm>
        <a:off x="0" y="975081"/>
        <a:ext cx="6172199" cy="974487"/>
      </dsp:txXfrm>
    </dsp:sp>
    <dsp:sp modelId="{6094BD2B-2656-2641-8C6F-76E7BC2D262F}">
      <dsp:nvSpPr>
        <dsp:cNvPr id="0" name=""/>
        <dsp:cNvSpPr/>
      </dsp:nvSpPr>
      <dsp:spPr>
        <a:xfrm>
          <a:off x="0" y="1949568"/>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678F5-1B99-2A42-A0AB-603B1C4DC888}">
      <dsp:nvSpPr>
        <dsp:cNvPr id="0" name=""/>
        <dsp:cNvSpPr/>
      </dsp:nvSpPr>
      <dsp:spPr>
        <a:xfrm>
          <a:off x="0" y="1949568"/>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t>Benefits, costs, and tradeoffs</a:t>
          </a:r>
          <a:endParaRPr lang="en-US" sz="3600" kern="1200"/>
        </a:p>
      </dsp:txBody>
      <dsp:txXfrm>
        <a:off x="0" y="1949568"/>
        <a:ext cx="6172199" cy="974487"/>
      </dsp:txXfrm>
    </dsp:sp>
    <dsp:sp modelId="{0DB6D060-BFA3-B943-A208-17CA7DA00D43}">
      <dsp:nvSpPr>
        <dsp:cNvPr id="0" name=""/>
        <dsp:cNvSpPr/>
      </dsp:nvSpPr>
      <dsp:spPr>
        <a:xfrm>
          <a:off x="0" y="2924056"/>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F20ED-33E5-0D46-A40C-4321BC023B61}">
      <dsp:nvSpPr>
        <dsp:cNvPr id="0" name=""/>
        <dsp:cNvSpPr/>
      </dsp:nvSpPr>
      <dsp:spPr>
        <a:xfrm>
          <a:off x="0" y="2924056"/>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t>Limitations</a:t>
          </a:r>
          <a:endParaRPr lang="en-US" sz="3600" kern="1200"/>
        </a:p>
      </dsp:txBody>
      <dsp:txXfrm>
        <a:off x="0" y="2924056"/>
        <a:ext cx="6172199" cy="974487"/>
      </dsp:txXfrm>
    </dsp:sp>
    <dsp:sp modelId="{1A1C4888-ED7C-5B43-B6C8-3E9AEADBC5F7}">
      <dsp:nvSpPr>
        <dsp:cNvPr id="0" name=""/>
        <dsp:cNvSpPr/>
      </dsp:nvSpPr>
      <dsp:spPr>
        <a:xfrm>
          <a:off x="0" y="3898543"/>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00443-2B21-3945-BEAF-6B41F771E095}">
      <dsp:nvSpPr>
        <dsp:cNvPr id="0" name=""/>
        <dsp:cNvSpPr/>
      </dsp:nvSpPr>
      <dsp:spPr>
        <a:xfrm>
          <a:off x="0" y="3898543"/>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t>Implications for future research</a:t>
          </a:r>
          <a:endParaRPr lang="en-US" sz="3600" kern="1200"/>
        </a:p>
      </dsp:txBody>
      <dsp:txXfrm>
        <a:off x="0" y="3898543"/>
        <a:ext cx="6172199" cy="974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84017-3B62-744A-9A51-5933A5593DBE}">
      <dsp:nvSpPr>
        <dsp:cNvPr id="0" name=""/>
        <dsp:cNvSpPr/>
      </dsp:nvSpPr>
      <dsp:spPr>
        <a:xfrm>
          <a:off x="3177" y="638396"/>
          <a:ext cx="2520801" cy="3529121"/>
        </a:xfrm>
        <a:prstGeom prst="rect">
          <a:avLst/>
        </a:prstGeom>
        <a:solidFill>
          <a:srgbClr val="F6941F">
            <a:alpha val="50196"/>
          </a:srgbClr>
        </a:solidFill>
        <a:ln w="12700" cap="flat" cmpd="sng" algn="ctr">
          <a:solidFill>
            <a:srgbClr val="F6941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531" tIns="330200" rIns="196531" bIns="330200" numCol="1" spcCol="1270" anchor="t" anchorCtr="0">
          <a:noAutofit/>
        </a:bodyPr>
        <a:lstStyle/>
        <a:p>
          <a:pPr marL="0" lvl="0" indent="0" algn="l" defTabSz="755650">
            <a:lnSpc>
              <a:spcPct val="90000"/>
            </a:lnSpc>
            <a:spcBef>
              <a:spcPct val="0"/>
            </a:spcBef>
            <a:spcAft>
              <a:spcPct val="35000"/>
            </a:spcAft>
            <a:buNone/>
          </a:pPr>
          <a:r>
            <a:rPr lang="en-US" sz="1700" b="0" kern="1200"/>
            <a:t>Define the purpose and outcomes of systematic review projects</a:t>
          </a:r>
          <a:endParaRPr lang="en-US" sz="1700" kern="1200"/>
        </a:p>
      </dsp:txBody>
      <dsp:txXfrm>
        <a:off x="3177" y="1979462"/>
        <a:ext cx="2520801" cy="2117472"/>
      </dsp:txXfrm>
    </dsp:sp>
    <dsp:sp modelId="{2434D015-75E6-CF4E-ACDE-D4EFA07EF796}">
      <dsp:nvSpPr>
        <dsp:cNvPr id="0" name=""/>
        <dsp:cNvSpPr/>
      </dsp:nvSpPr>
      <dsp:spPr>
        <a:xfrm>
          <a:off x="734209" y="991308"/>
          <a:ext cx="1058736" cy="1058736"/>
        </a:xfrm>
        <a:prstGeom prst="ellipse">
          <a:avLst/>
        </a:prstGeom>
        <a:solidFill>
          <a:srgbClr val="F6941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43" tIns="12700" rIns="8254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89257" y="1146356"/>
        <a:ext cx="748640" cy="748640"/>
      </dsp:txXfrm>
    </dsp:sp>
    <dsp:sp modelId="{E0D9A443-296E-7A45-88ED-48792796200F}">
      <dsp:nvSpPr>
        <dsp:cNvPr id="0" name=""/>
        <dsp:cNvSpPr/>
      </dsp:nvSpPr>
      <dsp:spPr>
        <a:xfrm>
          <a:off x="3177" y="4167446"/>
          <a:ext cx="2520801" cy="72"/>
        </a:xfrm>
        <a:prstGeom prst="rect">
          <a:avLst/>
        </a:prstGeom>
        <a:solidFill>
          <a:schemeClr val="accent1">
            <a:hueOff val="0"/>
            <a:satOff val="0"/>
            <a:lumOff val="0"/>
            <a:alphaOff val="0"/>
          </a:schemeClr>
        </a:solidFill>
        <a:ln w="12700" cap="flat" cmpd="sng" algn="ctr">
          <a:solidFill>
            <a:srgbClr val="F6941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1BC93-54B1-1A4E-B170-A946C9E1589B}">
      <dsp:nvSpPr>
        <dsp:cNvPr id="0" name=""/>
        <dsp:cNvSpPr/>
      </dsp:nvSpPr>
      <dsp:spPr>
        <a:xfrm>
          <a:off x="2776058" y="638396"/>
          <a:ext cx="2520801" cy="3529121"/>
        </a:xfrm>
        <a:prstGeom prst="rect">
          <a:avLst/>
        </a:prstGeom>
        <a:solidFill>
          <a:srgbClr val="F6941F">
            <a:alpha val="50196"/>
          </a:srgbClr>
        </a:solidFill>
        <a:ln w="12700" cap="flat" cmpd="sng" algn="ctr">
          <a:solidFill>
            <a:schemeClr val="accent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531" tIns="330200" rIns="196531" bIns="330200" numCol="1" spcCol="1270" anchor="t" anchorCtr="0">
          <a:noAutofit/>
        </a:bodyPr>
        <a:lstStyle/>
        <a:p>
          <a:pPr marL="0" lvl="0" indent="0" algn="l" defTabSz="755650">
            <a:lnSpc>
              <a:spcPct val="90000"/>
            </a:lnSpc>
            <a:spcBef>
              <a:spcPct val="0"/>
            </a:spcBef>
            <a:spcAft>
              <a:spcPct val="35000"/>
            </a:spcAft>
            <a:buNone/>
          </a:pPr>
          <a:r>
            <a:rPr lang="en-US" sz="1700" b="0" kern="1200"/>
            <a:t>Understand the role of systematic reviews in the context of other forms of evidence-based research synthesis </a:t>
          </a:r>
          <a:endParaRPr lang="en-US" sz="1700" kern="1200"/>
        </a:p>
      </dsp:txBody>
      <dsp:txXfrm>
        <a:off x="2776058" y="1979462"/>
        <a:ext cx="2520801" cy="2117472"/>
      </dsp:txXfrm>
    </dsp:sp>
    <dsp:sp modelId="{48928DB4-04F3-754E-8E7F-291F164593DC}">
      <dsp:nvSpPr>
        <dsp:cNvPr id="0" name=""/>
        <dsp:cNvSpPr/>
      </dsp:nvSpPr>
      <dsp:spPr>
        <a:xfrm>
          <a:off x="3507091" y="991308"/>
          <a:ext cx="1058736" cy="1058736"/>
        </a:xfrm>
        <a:prstGeom prst="ellipse">
          <a:avLst/>
        </a:prstGeom>
        <a:solidFill>
          <a:srgbClr val="F6941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43" tIns="12700" rIns="8254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62139" y="1146356"/>
        <a:ext cx="748640" cy="748640"/>
      </dsp:txXfrm>
    </dsp:sp>
    <dsp:sp modelId="{5FAA5480-D754-0248-BCF0-A96D115B9A37}">
      <dsp:nvSpPr>
        <dsp:cNvPr id="0" name=""/>
        <dsp:cNvSpPr/>
      </dsp:nvSpPr>
      <dsp:spPr>
        <a:xfrm>
          <a:off x="2776058" y="4167446"/>
          <a:ext cx="2520801" cy="72"/>
        </a:xfrm>
        <a:prstGeom prst="rect">
          <a:avLst/>
        </a:prstGeom>
        <a:solidFill>
          <a:schemeClr val="accent1">
            <a:hueOff val="0"/>
            <a:satOff val="0"/>
            <a:lumOff val="0"/>
            <a:alphaOff val="0"/>
          </a:schemeClr>
        </a:solidFill>
        <a:ln w="12700" cap="flat" cmpd="sng" algn="ctr">
          <a:solidFill>
            <a:srgbClr val="F6941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A3CC0-0BC1-C945-AF8B-F06D64DFC594}">
      <dsp:nvSpPr>
        <dsp:cNvPr id="0" name=""/>
        <dsp:cNvSpPr/>
      </dsp:nvSpPr>
      <dsp:spPr>
        <a:xfrm>
          <a:off x="5548940" y="638396"/>
          <a:ext cx="2520801" cy="3529121"/>
        </a:xfrm>
        <a:prstGeom prst="rect">
          <a:avLst/>
        </a:prstGeom>
        <a:solidFill>
          <a:srgbClr val="F6941F">
            <a:alpha val="50196"/>
          </a:srgb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531" tIns="330200" rIns="196531" bIns="330200" numCol="1" spcCol="1270" anchor="t" anchorCtr="0">
          <a:noAutofit/>
        </a:bodyPr>
        <a:lstStyle/>
        <a:p>
          <a:pPr marL="0" lvl="0" indent="0" algn="l" defTabSz="755650">
            <a:lnSpc>
              <a:spcPct val="90000"/>
            </a:lnSpc>
            <a:spcBef>
              <a:spcPct val="0"/>
            </a:spcBef>
            <a:spcAft>
              <a:spcPct val="35000"/>
            </a:spcAft>
            <a:buNone/>
          </a:pPr>
          <a:r>
            <a:rPr lang="en-US" sz="1700" b="0" kern="1200"/>
            <a:t>Examine systematic review requirements and practices as determined by national and international guidelines</a:t>
          </a:r>
          <a:endParaRPr lang="en-US" sz="1700" kern="1200"/>
        </a:p>
      </dsp:txBody>
      <dsp:txXfrm>
        <a:off x="5548940" y="1979462"/>
        <a:ext cx="2520801" cy="2117472"/>
      </dsp:txXfrm>
    </dsp:sp>
    <dsp:sp modelId="{B4F0C8CF-9963-2B45-A332-A66C7E945F2B}">
      <dsp:nvSpPr>
        <dsp:cNvPr id="0" name=""/>
        <dsp:cNvSpPr/>
      </dsp:nvSpPr>
      <dsp:spPr>
        <a:xfrm>
          <a:off x="6279972" y="991308"/>
          <a:ext cx="1058736" cy="1058736"/>
        </a:xfrm>
        <a:prstGeom prst="ellipse">
          <a:avLst/>
        </a:prstGeom>
        <a:solidFill>
          <a:srgbClr val="F6941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43" tIns="12700" rIns="8254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35020" y="1146356"/>
        <a:ext cx="748640" cy="748640"/>
      </dsp:txXfrm>
    </dsp:sp>
    <dsp:sp modelId="{76FC86D3-144B-2744-A37F-4829324A1005}">
      <dsp:nvSpPr>
        <dsp:cNvPr id="0" name=""/>
        <dsp:cNvSpPr/>
      </dsp:nvSpPr>
      <dsp:spPr>
        <a:xfrm>
          <a:off x="5548940" y="4167446"/>
          <a:ext cx="2520801" cy="72"/>
        </a:xfrm>
        <a:prstGeom prst="rect">
          <a:avLst/>
        </a:prstGeom>
        <a:solidFill>
          <a:srgbClr val="F6941F"/>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9B2CC-1B2E-DE41-B7EA-A3E72684D0FC}">
      <dsp:nvSpPr>
        <dsp:cNvPr id="0" name=""/>
        <dsp:cNvSpPr/>
      </dsp:nvSpPr>
      <dsp:spPr>
        <a:xfrm>
          <a:off x="8321821" y="638396"/>
          <a:ext cx="2520801" cy="3529121"/>
        </a:xfrm>
        <a:prstGeom prst="rect">
          <a:avLst/>
        </a:prstGeom>
        <a:solidFill>
          <a:srgbClr val="F6941F">
            <a:alpha val="50196"/>
          </a:srgbClr>
        </a:solidFill>
        <a:ln w="12700" cap="flat" cmpd="sng" algn="ctr">
          <a:solidFill>
            <a:srgbClr val="F6941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531" tIns="330200" rIns="196531" bIns="330200" numCol="1" spcCol="1270" anchor="t" anchorCtr="0">
          <a:noAutofit/>
        </a:bodyPr>
        <a:lstStyle/>
        <a:p>
          <a:pPr marL="0" lvl="0" indent="0" algn="l" defTabSz="755650">
            <a:lnSpc>
              <a:spcPct val="90000"/>
            </a:lnSpc>
            <a:spcBef>
              <a:spcPct val="0"/>
            </a:spcBef>
            <a:spcAft>
              <a:spcPct val="35000"/>
            </a:spcAft>
            <a:buNone/>
          </a:pPr>
          <a:r>
            <a:rPr lang="en-US" sz="1700" b="0" kern="1200"/>
            <a:t>Identify library resources and services that support systematic reviews </a:t>
          </a:r>
          <a:endParaRPr lang="en-US" sz="1700" kern="1200"/>
        </a:p>
      </dsp:txBody>
      <dsp:txXfrm>
        <a:off x="8321821" y="1979462"/>
        <a:ext cx="2520801" cy="2117472"/>
      </dsp:txXfrm>
    </dsp:sp>
    <dsp:sp modelId="{100C2A63-8EFB-D04F-BC4A-CD6DEA2B36D1}">
      <dsp:nvSpPr>
        <dsp:cNvPr id="0" name=""/>
        <dsp:cNvSpPr/>
      </dsp:nvSpPr>
      <dsp:spPr>
        <a:xfrm>
          <a:off x="9052853" y="991308"/>
          <a:ext cx="1058736" cy="1058736"/>
        </a:xfrm>
        <a:prstGeom prst="ellipse">
          <a:avLst/>
        </a:prstGeom>
        <a:solidFill>
          <a:srgbClr val="F6941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43" tIns="12700" rIns="8254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4</a:t>
          </a:r>
        </a:p>
      </dsp:txBody>
      <dsp:txXfrm>
        <a:off x="9207901" y="1146356"/>
        <a:ext cx="748640" cy="748640"/>
      </dsp:txXfrm>
    </dsp:sp>
    <dsp:sp modelId="{188F04B6-3383-3D46-B837-AFE74712B76C}">
      <dsp:nvSpPr>
        <dsp:cNvPr id="0" name=""/>
        <dsp:cNvSpPr/>
      </dsp:nvSpPr>
      <dsp:spPr>
        <a:xfrm>
          <a:off x="8321821" y="4167446"/>
          <a:ext cx="2520801" cy="72"/>
        </a:xfrm>
        <a:prstGeom prst="rect">
          <a:avLst/>
        </a:prstGeom>
        <a:solidFill>
          <a:schemeClr val="accent1">
            <a:hueOff val="0"/>
            <a:satOff val="0"/>
            <a:lumOff val="0"/>
            <a:alphaOff val="0"/>
          </a:schemeClr>
        </a:solidFill>
        <a:ln w="12700" cap="flat" cmpd="sng" algn="ctr">
          <a:solidFill>
            <a:srgbClr val="F6941F"/>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9CEF8-02F4-114E-895A-B7656D9685B4}">
      <dsp:nvSpPr>
        <dsp:cNvPr id="0" name=""/>
        <dsp:cNvSpPr/>
      </dsp:nvSpPr>
      <dsp:spPr>
        <a:xfrm>
          <a:off x="3364992" y="2335"/>
          <a:ext cx="3785616" cy="11232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a:t>Rigorous</a:t>
          </a:r>
          <a:endParaRPr lang="en-US" sz="4500" kern="1200"/>
        </a:p>
      </dsp:txBody>
      <dsp:txXfrm>
        <a:off x="3419825" y="57168"/>
        <a:ext cx="3675950" cy="1013597"/>
      </dsp:txXfrm>
    </dsp:sp>
    <dsp:sp modelId="{38F93542-5A49-1E41-9781-7DF1DFBF87D1}">
      <dsp:nvSpPr>
        <dsp:cNvPr id="0" name=""/>
        <dsp:cNvSpPr/>
      </dsp:nvSpPr>
      <dsp:spPr>
        <a:xfrm>
          <a:off x="3364992" y="1181762"/>
          <a:ext cx="3785616" cy="11232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a:t>Unbiased</a:t>
          </a:r>
          <a:endParaRPr lang="en-US" sz="4500" kern="1200"/>
        </a:p>
      </dsp:txBody>
      <dsp:txXfrm>
        <a:off x="3419825" y="1236595"/>
        <a:ext cx="3675950" cy="1013597"/>
      </dsp:txXfrm>
    </dsp:sp>
    <dsp:sp modelId="{EA3BA78F-E9E5-D84A-B8C9-7BA14F689C35}">
      <dsp:nvSpPr>
        <dsp:cNvPr id="0" name=""/>
        <dsp:cNvSpPr/>
      </dsp:nvSpPr>
      <dsp:spPr>
        <a:xfrm>
          <a:off x="3364992" y="2361189"/>
          <a:ext cx="3785616" cy="11232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a:t>Transparent</a:t>
          </a:r>
          <a:endParaRPr lang="en-US" sz="4500" kern="1200"/>
        </a:p>
      </dsp:txBody>
      <dsp:txXfrm>
        <a:off x="3419825" y="2416022"/>
        <a:ext cx="3675950" cy="1013597"/>
      </dsp:txXfrm>
    </dsp:sp>
    <dsp:sp modelId="{69877D5D-A5B7-854C-AAB5-1D67C9929355}">
      <dsp:nvSpPr>
        <dsp:cNvPr id="0" name=""/>
        <dsp:cNvSpPr/>
      </dsp:nvSpPr>
      <dsp:spPr>
        <a:xfrm>
          <a:off x="3364992" y="3540615"/>
          <a:ext cx="3785616" cy="11232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b="0" kern="1200"/>
            <a:t>Reproducible</a:t>
          </a:r>
          <a:endParaRPr lang="en-US" sz="4500" kern="1200"/>
        </a:p>
      </dsp:txBody>
      <dsp:txXfrm>
        <a:off x="3419825" y="3595448"/>
        <a:ext cx="3675950" cy="1013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613BC-8E41-0149-8134-04C3F5EA909B}">
      <dsp:nvSpPr>
        <dsp:cNvPr id="0" name=""/>
        <dsp:cNvSpPr/>
      </dsp:nvSpPr>
      <dsp:spPr>
        <a:xfrm>
          <a:off x="2427994" y="587413"/>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2403" y="630715"/>
        <a:ext cx="24179" cy="4835"/>
      </dsp:txXfrm>
    </dsp:sp>
    <dsp:sp modelId="{F7474393-3608-864A-90F0-AD9B1B15E636}">
      <dsp:nvSpPr>
        <dsp:cNvPr id="0" name=""/>
        <dsp:cNvSpPr/>
      </dsp:nvSpPr>
      <dsp:spPr>
        <a:xfrm>
          <a:off x="327187" y="2351"/>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Determine the research question</a:t>
          </a:r>
          <a:endParaRPr lang="en-US" sz="1600" kern="1200"/>
        </a:p>
      </dsp:txBody>
      <dsp:txXfrm>
        <a:off x="327187" y="2351"/>
        <a:ext cx="2102606" cy="1261563"/>
      </dsp:txXfrm>
    </dsp:sp>
    <dsp:sp modelId="{61ABC3DF-0AA1-5543-B24F-6D3CE3170AA7}">
      <dsp:nvSpPr>
        <dsp:cNvPr id="0" name=""/>
        <dsp:cNvSpPr/>
      </dsp:nvSpPr>
      <dsp:spPr>
        <a:xfrm>
          <a:off x="5014200" y="587413"/>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8610" y="630715"/>
        <a:ext cx="24179" cy="4835"/>
      </dsp:txXfrm>
    </dsp:sp>
    <dsp:sp modelId="{37424140-1262-F846-AEAC-C924A20839BD}">
      <dsp:nvSpPr>
        <dsp:cNvPr id="0" name=""/>
        <dsp:cNvSpPr/>
      </dsp:nvSpPr>
      <dsp:spPr>
        <a:xfrm>
          <a:off x="2913393" y="2351"/>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Assemble the research team, timeline, and guidelines</a:t>
          </a:r>
          <a:endParaRPr lang="en-US" sz="1600" kern="1200"/>
        </a:p>
      </dsp:txBody>
      <dsp:txXfrm>
        <a:off x="2913393" y="2351"/>
        <a:ext cx="2102606" cy="1261563"/>
      </dsp:txXfrm>
    </dsp:sp>
    <dsp:sp modelId="{5D4F9E7E-CB1E-3C44-8060-AFBEAED0486B}">
      <dsp:nvSpPr>
        <dsp:cNvPr id="0" name=""/>
        <dsp:cNvSpPr/>
      </dsp:nvSpPr>
      <dsp:spPr>
        <a:xfrm>
          <a:off x="7600406" y="587413"/>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14816" y="630715"/>
        <a:ext cx="24179" cy="4835"/>
      </dsp:txXfrm>
    </dsp:sp>
    <dsp:sp modelId="{6369BC35-CBCA-FB49-AED0-D7BCE3518BF9}">
      <dsp:nvSpPr>
        <dsp:cNvPr id="0" name=""/>
        <dsp:cNvSpPr/>
      </dsp:nvSpPr>
      <dsp:spPr>
        <a:xfrm>
          <a:off x="5499599" y="2351"/>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Determine if there are any registered or published SRs on the topic</a:t>
          </a:r>
          <a:endParaRPr lang="en-US" sz="1600" kern="1200"/>
        </a:p>
      </dsp:txBody>
      <dsp:txXfrm>
        <a:off x="5499599" y="2351"/>
        <a:ext cx="2102606" cy="1261563"/>
      </dsp:txXfrm>
    </dsp:sp>
    <dsp:sp modelId="{56BD90B9-627C-F848-B579-256DDFBCFD1B}">
      <dsp:nvSpPr>
        <dsp:cNvPr id="0" name=""/>
        <dsp:cNvSpPr/>
      </dsp:nvSpPr>
      <dsp:spPr>
        <a:xfrm>
          <a:off x="1378490" y="1262115"/>
          <a:ext cx="7758618" cy="452999"/>
        </a:xfrm>
        <a:custGeom>
          <a:avLst/>
          <a:gdLst/>
          <a:ahLst/>
          <a:cxnLst/>
          <a:rect l="0" t="0" r="0" b="0"/>
          <a:pathLst>
            <a:path>
              <a:moveTo>
                <a:pt x="7758618" y="0"/>
              </a:moveTo>
              <a:lnTo>
                <a:pt x="7758618" y="243599"/>
              </a:lnTo>
              <a:lnTo>
                <a:pt x="0" y="243599"/>
              </a:lnTo>
              <a:lnTo>
                <a:pt x="0" y="45299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3458" y="1486196"/>
        <a:ext cx="388683" cy="4835"/>
      </dsp:txXfrm>
    </dsp:sp>
    <dsp:sp modelId="{345BB80B-3CE4-1C4B-B22C-F8A086D14C15}">
      <dsp:nvSpPr>
        <dsp:cNvPr id="0" name=""/>
        <dsp:cNvSpPr/>
      </dsp:nvSpPr>
      <dsp:spPr>
        <a:xfrm>
          <a:off x="8085805" y="2351"/>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Develop and register the protocol for the study</a:t>
          </a:r>
          <a:endParaRPr lang="en-US" sz="1600" kern="1200"/>
        </a:p>
      </dsp:txBody>
      <dsp:txXfrm>
        <a:off x="8085805" y="2351"/>
        <a:ext cx="2102606" cy="1261563"/>
      </dsp:txXfrm>
    </dsp:sp>
    <dsp:sp modelId="{1B4EFE5F-2011-4A4B-A8F4-893BFE11668B}">
      <dsp:nvSpPr>
        <dsp:cNvPr id="0" name=""/>
        <dsp:cNvSpPr/>
      </dsp:nvSpPr>
      <dsp:spPr>
        <a:xfrm>
          <a:off x="2427994" y="2332576"/>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2403" y="2375878"/>
        <a:ext cx="24179" cy="4835"/>
      </dsp:txXfrm>
    </dsp:sp>
    <dsp:sp modelId="{56C8EAF8-E646-7049-BAA9-BF6D6577F02A}">
      <dsp:nvSpPr>
        <dsp:cNvPr id="0" name=""/>
        <dsp:cNvSpPr/>
      </dsp:nvSpPr>
      <dsp:spPr>
        <a:xfrm>
          <a:off x="327187" y="1747514"/>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Develop a comprehensive search strategy, informed by the protocol</a:t>
          </a:r>
          <a:endParaRPr lang="en-US" sz="1600" kern="1200"/>
        </a:p>
      </dsp:txBody>
      <dsp:txXfrm>
        <a:off x="327187" y="1747514"/>
        <a:ext cx="2102606" cy="1261563"/>
      </dsp:txXfrm>
    </dsp:sp>
    <dsp:sp modelId="{526D9CAB-58FF-2B44-B7F0-700370BD315A}">
      <dsp:nvSpPr>
        <dsp:cNvPr id="0" name=""/>
        <dsp:cNvSpPr/>
      </dsp:nvSpPr>
      <dsp:spPr>
        <a:xfrm>
          <a:off x="5014200" y="2332576"/>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8610" y="2375878"/>
        <a:ext cx="24179" cy="4835"/>
      </dsp:txXfrm>
    </dsp:sp>
    <dsp:sp modelId="{217A4552-97EA-7649-82E4-C502DE5A1E1E}">
      <dsp:nvSpPr>
        <dsp:cNvPr id="0" name=""/>
        <dsp:cNvSpPr/>
      </dsp:nvSpPr>
      <dsp:spPr>
        <a:xfrm>
          <a:off x="2913393" y="1747514"/>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dirty="0"/>
            <a:t>Extract studies from databases </a:t>
          </a:r>
          <a:endParaRPr lang="en-US" sz="1600" kern="1200" dirty="0"/>
        </a:p>
      </dsp:txBody>
      <dsp:txXfrm>
        <a:off x="2913393" y="1747514"/>
        <a:ext cx="2102606" cy="1261563"/>
      </dsp:txXfrm>
    </dsp:sp>
    <dsp:sp modelId="{DAE21FC1-5069-3D4B-BF05-1351BE1A44F4}">
      <dsp:nvSpPr>
        <dsp:cNvPr id="0" name=""/>
        <dsp:cNvSpPr/>
      </dsp:nvSpPr>
      <dsp:spPr>
        <a:xfrm>
          <a:off x="7600406" y="2332576"/>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14816" y="2375878"/>
        <a:ext cx="24179" cy="4835"/>
      </dsp:txXfrm>
    </dsp:sp>
    <dsp:sp modelId="{C0DA38A8-11E4-FD43-B61C-24F06583FC75}">
      <dsp:nvSpPr>
        <dsp:cNvPr id="0" name=""/>
        <dsp:cNvSpPr/>
      </dsp:nvSpPr>
      <dsp:spPr>
        <a:xfrm>
          <a:off x="5499599" y="1747514"/>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Multiple rounds of screening of studies extracted</a:t>
          </a:r>
          <a:endParaRPr lang="en-US" sz="1600" kern="1200"/>
        </a:p>
      </dsp:txBody>
      <dsp:txXfrm>
        <a:off x="5499599" y="1747514"/>
        <a:ext cx="2102606" cy="1261563"/>
      </dsp:txXfrm>
    </dsp:sp>
    <dsp:sp modelId="{AA941718-916C-0048-BF0B-44A58491BF3F}">
      <dsp:nvSpPr>
        <dsp:cNvPr id="0" name=""/>
        <dsp:cNvSpPr/>
      </dsp:nvSpPr>
      <dsp:spPr>
        <a:xfrm>
          <a:off x="1378490" y="3007278"/>
          <a:ext cx="7758618" cy="452999"/>
        </a:xfrm>
        <a:custGeom>
          <a:avLst/>
          <a:gdLst/>
          <a:ahLst/>
          <a:cxnLst/>
          <a:rect l="0" t="0" r="0" b="0"/>
          <a:pathLst>
            <a:path>
              <a:moveTo>
                <a:pt x="7758618" y="0"/>
              </a:moveTo>
              <a:lnTo>
                <a:pt x="7758618" y="243599"/>
              </a:lnTo>
              <a:lnTo>
                <a:pt x="0" y="243599"/>
              </a:lnTo>
              <a:lnTo>
                <a:pt x="0" y="45299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3458" y="3231360"/>
        <a:ext cx="388683" cy="4835"/>
      </dsp:txXfrm>
    </dsp:sp>
    <dsp:sp modelId="{CB7C69A5-447E-D745-AB29-AECDC6D15FB5}">
      <dsp:nvSpPr>
        <dsp:cNvPr id="0" name=""/>
        <dsp:cNvSpPr/>
      </dsp:nvSpPr>
      <dsp:spPr>
        <a:xfrm>
          <a:off x="8085805" y="1747514"/>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Extract and analyze data from selected studies</a:t>
          </a:r>
          <a:endParaRPr lang="en-US" sz="1600" kern="1200"/>
        </a:p>
      </dsp:txBody>
      <dsp:txXfrm>
        <a:off x="8085805" y="1747514"/>
        <a:ext cx="2102606" cy="1261563"/>
      </dsp:txXfrm>
    </dsp:sp>
    <dsp:sp modelId="{AE2628FC-70B6-FE4F-8241-79728548CD4C}">
      <dsp:nvSpPr>
        <dsp:cNvPr id="0" name=""/>
        <dsp:cNvSpPr/>
      </dsp:nvSpPr>
      <dsp:spPr>
        <a:xfrm>
          <a:off x="2427994" y="4077739"/>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2403" y="4121041"/>
        <a:ext cx="24179" cy="4835"/>
      </dsp:txXfrm>
    </dsp:sp>
    <dsp:sp modelId="{20AC65AF-6E26-8B45-8FE4-8288CABDB1BB}">
      <dsp:nvSpPr>
        <dsp:cNvPr id="0" name=""/>
        <dsp:cNvSpPr/>
      </dsp:nvSpPr>
      <dsp:spPr>
        <a:xfrm>
          <a:off x="327187" y="3492677"/>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dirty="0"/>
            <a:t>Interpret and synthesize results for publication</a:t>
          </a:r>
          <a:endParaRPr lang="en-US" sz="1600" kern="1200" dirty="0"/>
        </a:p>
      </dsp:txBody>
      <dsp:txXfrm>
        <a:off x="327187" y="3492677"/>
        <a:ext cx="2102606" cy="1261563"/>
      </dsp:txXfrm>
    </dsp:sp>
    <dsp:sp modelId="{B9A34A03-D219-7B45-BF2D-79D1861DD6F7}">
      <dsp:nvSpPr>
        <dsp:cNvPr id="0" name=""/>
        <dsp:cNvSpPr/>
      </dsp:nvSpPr>
      <dsp:spPr>
        <a:xfrm>
          <a:off x="5014200" y="4077739"/>
          <a:ext cx="452999" cy="91440"/>
        </a:xfrm>
        <a:custGeom>
          <a:avLst/>
          <a:gdLst/>
          <a:ahLst/>
          <a:cxnLst/>
          <a:rect l="0" t="0" r="0" b="0"/>
          <a:pathLst>
            <a:path>
              <a:moveTo>
                <a:pt x="0" y="45720"/>
              </a:moveTo>
              <a:lnTo>
                <a:pt x="452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8610" y="4121041"/>
        <a:ext cx="24179" cy="4835"/>
      </dsp:txXfrm>
    </dsp:sp>
    <dsp:sp modelId="{47312CCF-C9F8-1F4A-B269-6AD6E004C8E4}">
      <dsp:nvSpPr>
        <dsp:cNvPr id="0" name=""/>
        <dsp:cNvSpPr/>
      </dsp:nvSpPr>
      <dsp:spPr>
        <a:xfrm>
          <a:off x="2913393" y="3492677"/>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kern="1200" dirty="0"/>
            <a:t>Publish systematic review according to journal guidelines</a:t>
          </a:r>
        </a:p>
      </dsp:txBody>
      <dsp:txXfrm>
        <a:off x="2913393" y="3492677"/>
        <a:ext cx="2102606" cy="1261563"/>
      </dsp:txXfrm>
    </dsp:sp>
    <dsp:sp modelId="{976F9F15-E010-2D4D-B115-10AD6AF2DF77}">
      <dsp:nvSpPr>
        <dsp:cNvPr id="0" name=""/>
        <dsp:cNvSpPr/>
      </dsp:nvSpPr>
      <dsp:spPr>
        <a:xfrm>
          <a:off x="5499599" y="3492677"/>
          <a:ext cx="2102606" cy="1261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3029" tIns="108148" rIns="103029" bIns="108148" numCol="1" spcCol="1270" anchor="ctr" anchorCtr="0">
          <a:noAutofit/>
        </a:bodyPr>
        <a:lstStyle/>
        <a:p>
          <a:pPr marL="0" lvl="0" indent="0" algn="ctr" defTabSz="711200">
            <a:lnSpc>
              <a:spcPct val="90000"/>
            </a:lnSpc>
            <a:spcBef>
              <a:spcPct val="0"/>
            </a:spcBef>
            <a:spcAft>
              <a:spcPct val="35000"/>
            </a:spcAft>
            <a:buNone/>
          </a:pPr>
          <a:r>
            <a:rPr lang="en-US" sz="1600" b="0" kern="1200"/>
            <a:t>Update review as required</a:t>
          </a:r>
          <a:endParaRPr lang="en-US" sz="1600" kern="1200"/>
        </a:p>
      </dsp:txBody>
      <dsp:txXfrm>
        <a:off x="5499599" y="3492677"/>
        <a:ext cx="2102606" cy="1261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7A29D-7774-9C4B-905A-AACEA4E8022B}">
      <dsp:nvSpPr>
        <dsp:cNvPr id="0" name=""/>
        <dsp:cNvSpPr/>
      </dsp:nvSpPr>
      <dsp:spPr>
        <a:xfrm>
          <a:off x="0" y="0"/>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34771-7B63-F541-A920-5864E8FBA379}">
      <dsp:nvSpPr>
        <dsp:cNvPr id="0" name=""/>
        <dsp:cNvSpPr/>
      </dsp:nvSpPr>
      <dsp:spPr>
        <a:xfrm>
          <a:off x="0" y="0"/>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Background</a:t>
          </a:r>
        </a:p>
      </dsp:txBody>
      <dsp:txXfrm>
        <a:off x="0" y="0"/>
        <a:ext cx="6172199" cy="609203"/>
      </dsp:txXfrm>
    </dsp:sp>
    <dsp:sp modelId="{31F55737-669C-5D47-B282-62E6540F3A9A}">
      <dsp:nvSpPr>
        <dsp:cNvPr id="0" name=""/>
        <dsp:cNvSpPr/>
      </dsp:nvSpPr>
      <dsp:spPr>
        <a:xfrm>
          <a:off x="0" y="609203"/>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28AAD-60A1-E44A-9D6B-1ED033CC8FF7}">
      <dsp:nvSpPr>
        <dsp:cNvPr id="0" name=""/>
        <dsp:cNvSpPr/>
      </dsp:nvSpPr>
      <dsp:spPr>
        <a:xfrm>
          <a:off x="0" y="609203"/>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Research team and expertise</a:t>
          </a:r>
        </a:p>
      </dsp:txBody>
      <dsp:txXfrm>
        <a:off x="0" y="609203"/>
        <a:ext cx="6172199" cy="609203"/>
      </dsp:txXfrm>
    </dsp:sp>
    <dsp:sp modelId="{BB5E5B89-8F52-9540-851B-8B395D2117AB}">
      <dsp:nvSpPr>
        <dsp:cNvPr id="0" name=""/>
        <dsp:cNvSpPr/>
      </dsp:nvSpPr>
      <dsp:spPr>
        <a:xfrm>
          <a:off x="0" y="1218406"/>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815BD-3B12-664E-95EE-74C7B19CADD0}">
      <dsp:nvSpPr>
        <dsp:cNvPr id="0" name=""/>
        <dsp:cNvSpPr/>
      </dsp:nvSpPr>
      <dsp:spPr>
        <a:xfrm>
          <a:off x="0" y="1218406"/>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Research topic and question(s)</a:t>
          </a:r>
        </a:p>
      </dsp:txBody>
      <dsp:txXfrm>
        <a:off x="0" y="1218406"/>
        <a:ext cx="6172199" cy="609203"/>
      </dsp:txXfrm>
    </dsp:sp>
    <dsp:sp modelId="{6B3B7FCC-ACFE-9949-BE9B-0F6059447862}">
      <dsp:nvSpPr>
        <dsp:cNvPr id="0" name=""/>
        <dsp:cNvSpPr/>
      </dsp:nvSpPr>
      <dsp:spPr>
        <a:xfrm>
          <a:off x="0" y="1827609"/>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EE07C-FCAD-B24D-A838-88FA9CE1DA35}">
      <dsp:nvSpPr>
        <dsp:cNvPr id="0" name=""/>
        <dsp:cNvSpPr/>
      </dsp:nvSpPr>
      <dsp:spPr>
        <a:xfrm>
          <a:off x="0" y="1827609"/>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Inclusion and exclusion criteria</a:t>
          </a:r>
        </a:p>
      </dsp:txBody>
      <dsp:txXfrm>
        <a:off x="0" y="1827609"/>
        <a:ext cx="6172199" cy="609203"/>
      </dsp:txXfrm>
    </dsp:sp>
    <dsp:sp modelId="{C6100BF8-F5CA-0645-9E48-D8B035EA1558}">
      <dsp:nvSpPr>
        <dsp:cNvPr id="0" name=""/>
        <dsp:cNvSpPr/>
      </dsp:nvSpPr>
      <dsp:spPr>
        <a:xfrm>
          <a:off x="0" y="2436812"/>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CF2E4-0EC6-3549-A1EE-417D0F424A63}">
      <dsp:nvSpPr>
        <dsp:cNvPr id="0" name=""/>
        <dsp:cNvSpPr/>
      </dsp:nvSpPr>
      <dsp:spPr>
        <a:xfrm>
          <a:off x="0" y="2436812"/>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Study selection process</a:t>
          </a:r>
        </a:p>
      </dsp:txBody>
      <dsp:txXfrm>
        <a:off x="0" y="2436812"/>
        <a:ext cx="6172199" cy="609203"/>
      </dsp:txXfrm>
    </dsp:sp>
    <dsp:sp modelId="{8F5B6E39-E494-8749-93C0-1D69AD67A5E6}">
      <dsp:nvSpPr>
        <dsp:cNvPr id="0" name=""/>
        <dsp:cNvSpPr/>
      </dsp:nvSpPr>
      <dsp:spPr>
        <a:xfrm>
          <a:off x="0" y="3046015"/>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24030-8CA9-2042-815C-5399073407FF}">
      <dsp:nvSpPr>
        <dsp:cNvPr id="0" name=""/>
        <dsp:cNvSpPr/>
      </dsp:nvSpPr>
      <dsp:spPr>
        <a:xfrm>
          <a:off x="0" y="3046015"/>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Data extraction process</a:t>
          </a:r>
        </a:p>
      </dsp:txBody>
      <dsp:txXfrm>
        <a:off x="0" y="3046015"/>
        <a:ext cx="6172199" cy="609203"/>
      </dsp:txXfrm>
    </dsp:sp>
    <dsp:sp modelId="{AB9900D0-871F-DC47-AD9F-5041CF744982}">
      <dsp:nvSpPr>
        <dsp:cNvPr id="0" name=""/>
        <dsp:cNvSpPr/>
      </dsp:nvSpPr>
      <dsp:spPr>
        <a:xfrm>
          <a:off x="0" y="3655218"/>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3D2FE-DA6F-6E4F-97B5-98F071F0AF8D}">
      <dsp:nvSpPr>
        <dsp:cNvPr id="0" name=""/>
        <dsp:cNvSpPr/>
      </dsp:nvSpPr>
      <dsp:spPr>
        <a:xfrm>
          <a:off x="0" y="3655218"/>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Quality assessment and risk of bias tools</a:t>
          </a:r>
        </a:p>
      </dsp:txBody>
      <dsp:txXfrm>
        <a:off x="0" y="3655218"/>
        <a:ext cx="6172199" cy="609203"/>
      </dsp:txXfrm>
    </dsp:sp>
    <dsp:sp modelId="{F3B166EC-94CC-8A42-AD51-9D6537E81E45}">
      <dsp:nvSpPr>
        <dsp:cNvPr id="0" name=""/>
        <dsp:cNvSpPr/>
      </dsp:nvSpPr>
      <dsp:spPr>
        <a:xfrm>
          <a:off x="0" y="4264421"/>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FF8A4-95E5-E946-8C50-69CEB7B76002}">
      <dsp:nvSpPr>
        <dsp:cNvPr id="0" name=""/>
        <dsp:cNvSpPr/>
      </dsp:nvSpPr>
      <dsp:spPr>
        <a:xfrm>
          <a:off x="0" y="4264421"/>
          <a:ext cx="6172199" cy="6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Dissemination plan</a:t>
          </a:r>
        </a:p>
      </dsp:txBody>
      <dsp:txXfrm>
        <a:off x="0" y="4264421"/>
        <a:ext cx="6172199" cy="609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F6DA-BA66-E740-9468-65C766ADA00E}">
      <dsp:nvSpPr>
        <dsp:cNvPr id="0" name=""/>
        <dsp:cNvSpPr/>
      </dsp:nvSpPr>
      <dsp:spPr>
        <a:xfrm>
          <a:off x="1804076" y="929278"/>
          <a:ext cx="2607669" cy="8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Embase, Medline, CINAHL, Scopus</a:t>
          </a:r>
        </a:p>
      </dsp:txBody>
      <dsp:txXfrm>
        <a:off x="1804076" y="929278"/>
        <a:ext cx="2607669" cy="859345"/>
      </dsp:txXfrm>
    </dsp:sp>
    <dsp:sp modelId="{4AADAF94-E494-7E4B-99C4-647142538552}">
      <dsp:nvSpPr>
        <dsp:cNvPr id="0" name=""/>
        <dsp:cNvSpPr/>
      </dsp:nvSpPr>
      <dsp:spPr>
        <a:xfrm>
          <a:off x="1804076" y="2741342"/>
          <a:ext cx="2607669"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Articles from databases</a:t>
          </a:r>
        </a:p>
      </dsp:txBody>
      <dsp:txXfrm>
        <a:off x="1804076" y="2741342"/>
        <a:ext cx="2607669" cy="1609995"/>
      </dsp:txXfrm>
    </dsp:sp>
    <dsp:sp modelId="{09F4503E-49CF-0D4C-BB1A-C0679795ACFE}">
      <dsp:nvSpPr>
        <dsp:cNvPr id="0" name=""/>
        <dsp:cNvSpPr/>
      </dsp:nvSpPr>
      <dsp:spPr>
        <a:xfrm>
          <a:off x="1801113" y="667919"/>
          <a:ext cx="207428" cy="2074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F6EEC-2926-3847-A401-B776A8D7B7CE}">
      <dsp:nvSpPr>
        <dsp:cNvPr id="0" name=""/>
        <dsp:cNvSpPr/>
      </dsp:nvSpPr>
      <dsp:spPr>
        <a:xfrm>
          <a:off x="1946312" y="377519"/>
          <a:ext cx="207428" cy="2074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5F644-2FB3-2346-B1C2-EA225221A558}">
      <dsp:nvSpPr>
        <dsp:cNvPr id="0" name=""/>
        <dsp:cNvSpPr/>
      </dsp:nvSpPr>
      <dsp:spPr>
        <a:xfrm>
          <a:off x="2294792" y="435599"/>
          <a:ext cx="325958" cy="3259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ABB40-8D75-1C4F-9625-3F6C241B6AE1}">
      <dsp:nvSpPr>
        <dsp:cNvPr id="0" name=""/>
        <dsp:cNvSpPr/>
      </dsp:nvSpPr>
      <dsp:spPr>
        <a:xfrm>
          <a:off x="2585192" y="116159"/>
          <a:ext cx="207428" cy="2074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128D2-8376-4B43-93FA-24DED8E157D6}">
      <dsp:nvSpPr>
        <dsp:cNvPr id="0" name=""/>
        <dsp:cNvSpPr/>
      </dsp:nvSpPr>
      <dsp:spPr>
        <a:xfrm>
          <a:off x="2962711" y="0"/>
          <a:ext cx="207428" cy="2074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6417F-B75A-AC4D-AF6B-ED32F95DF902}">
      <dsp:nvSpPr>
        <dsp:cNvPr id="0" name=""/>
        <dsp:cNvSpPr/>
      </dsp:nvSpPr>
      <dsp:spPr>
        <a:xfrm>
          <a:off x="3427350" y="203279"/>
          <a:ext cx="207428" cy="2074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84155-8169-754C-951B-4ABDDB840488}">
      <dsp:nvSpPr>
        <dsp:cNvPr id="0" name=""/>
        <dsp:cNvSpPr/>
      </dsp:nvSpPr>
      <dsp:spPr>
        <a:xfrm>
          <a:off x="3717750" y="348479"/>
          <a:ext cx="325958" cy="3259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44B71-3F9F-4A46-B9D9-BC6E4737B564}">
      <dsp:nvSpPr>
        <dsp:cNvPr id="0" name=""/>
        <dsp:cNvSpPr/>
      </dsp:nvSpPr>
      <dsp:spPr>
        <a:xfrm>
          <a:off x="4124309" y="667919"/>
          <a:ext cx="207428" cy="2074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5E45D-8399-9545-96BA-7462D600E4E3}">
      <dsp:nvSpPr>
        <dsp:cNvPr id="0" name=""/>
        <dsp:cNvSpPr/>
      </dsp:nvSpPr>
      <dsp:spPr>
        <a:xfrm>
          <a:off x="4298549" y="987358"/>
          <a:ext cx="207428" cy="2074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14041-22BD-E04A-BD5E-756B6F01E067}">
      <dsp:nvSpPr>
        <dsp:cNvPr id="0" name=""/>
        <dsp:cNvSpPr/>
      </dsp:nvSpPr>
      <dsp:spPr>
        <a:xfrm>
          <a:off x="2788471" y="377519"/>
          <a:ext cx="533387" cy="53338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E5A28-463C-5246-95E1-DB7466085244}">
      <dsp:nvSpPr>
        <dsp:cNvPr id="0" name=""/>
        <dsp:cNvSpPr/>
      </dsp:nvSpPr>
      <dsp:spPr>
        <a:xfrm>
          <a:off x="1655913" y="1481037"/>
          <a:ext cx="207428" cy="2074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82BC3-9F25-8449-889C-2268FEFA8554}">
      <dsp:nvSpPr>
        <dsp:cNvPr id="0" name=""/>
        <dsp:cNvSpPr/>
      </dsp:nvSpPr>
      <dsp:spPr>
        <a:xfrm>
          <a:off x="1830153" y="1742397"/>
          <a:ext cx="325958" cy="3259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11084-FA3B-184D-83FE-565431DAA1A5}">
      <dsp:nvSpPr>
        <dsp:cNvPr id="0" name=""/>
        <dsp:cNvSpPr/>
      </dsp:nvSpPr>
      <dsp:spPr>
        <a:xfrm>
          <a:off x="2265752" y="1974717"/>
          <a:ext cx="474121" cy="4741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32FF2-F589-3D45-93F9-1988637E0BCD}">
      <dsp:nvSpPr>
        <dsp:cNvPr id="0" name=""/>
        <dsp:cNvSpPr/>
      </dsp:nvSpPr>
      <dsp:spPr>
        <a:xfrm>
          <a:off x="2875591" y="2352236"/>
          <a:ext cx="207428" cy="2074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D161F-0FC5-E049-87F7-BEEF03A9278B}">
      <dsp:nvSpPr>
        <dsp:cNvPr id="0" name=""/>
        <dsp:cNvSpPr/>
      </dsp:nvSpPr>
      <dsp:spPr>
        <a:xfrm>
          <a:off x="2991751" y="1974717"/>
          <a:ext cx="325958" cy="32595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88252-E5DE-E54F-BF83-410A304D9AB1}">
      <dsp:nvSpPr>
        <dsp:cNvPr id="0" name=""/>
        <dsp:cNvSpPr/>
      </dsp:nvSpPr>
      <dsp:spPr>
        <a:xfrm>
          <a:off x="3282151" y="2381276"/>
          <a:ext cx="207428" cy="2074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4A599-8FD8-234A-A1B7-75B62EB01B41}">
      <dsp:nvSpPr>
        <dsp:cNvPr id="0" name=""/>
        <dsp:cNvSpPr/>
      </dsp:nvSpPr>
      <dsp:spPr>
        <a:xfrm>
          <a:off x="3543510" y="1916637"/>
          <a:ext cx="474121" cy="4741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E850E-3A80-FE43-AB78-9A9F2DC7D076}">
      <dsp:nvSpPr>
        <dsp:cNvPr id="0" name=""/>
        <dsp:cNvSpPr/>
      </dsp:nvSpPr>
      <dsp:spPr>
        <a:xfrm>
          <a:off x="4182389" y="1800477"/>
          <a:ext cx="325958" cy="3259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B9413-DE9D-A443-997B-8B80C4142391}">
      <dsp:nvSpPr>
        <dsp:cNvPr id="0" name=""/>
        <dsp:cNvSpPr/>
      </dsp:nvSpPr>
      <dsp:spPr>
        <a:xfrm>
          <a:off x="4508348" y="435116"/>
          <a:ext cx="957294" cy="1827579"/>
        </a:xfrm>
        <a:prstGeom prst="chevron">
          <a:avLst>
            <a:gd name="adj" fmla="val 6231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97848E78-0CB2-6D44-925E-9395B26A6699}">
      <dsp:nvSpPr>
        <dsp:cNvPr id="0" name=""/>
        <dsp:cNvSpPr/>
      </dsp:nvSpPr>
      <dsp:spPr>
        <a:xfrm>
          <a:off x="5291589" y="435116"/>
          <a:ext cx="957294" cy="1827579"/>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F9456-9251-E447-A1B5-35DBA9C42D2F}">
      <dsp:nvSpPr>
        <dsp:cNvPr id="0" name=""/>
        <dsp:cNvSpPr/>
      </dsp:nvSpPr>
      <dsp:spPr>
        <a:xfrm>
          <a:off x="6444694" y="305463"/>
          <a:ext cx="2219182" cy="22191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EndNote 20</a:t>
          </a:r>
        </a:p>
      </dsp:txBody>
      <dsp:txXfrm>
        <a:off x="6769686" y="630455"/>
        <a:ext cx="1569198" cy="1569198"/>
      </dsp:txXfrm>
    </dsp:sp>
    <dsp:sp modelId="{9DD81E81-E504-F34C-B79E-027B5C6199EE}">
      <dsp:nvSpPr>
        <dsp:cNvPr id="0" name=""/>
        <dsp:cNvSpPr/>
      </dsp:nvSpPr>
      <dsp:spPr>
        <a:xfrm>
          <a:off x="6248883" y="2741342"/>
          <a:ext cx="2610802"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Remove duplicates, retrieve full text, export to screening tool, + more</a:t>
          </a:r>
        </a:p>
      </dsp:txBody>
      <dsp:txXfrm>
        <a:off x="6248883" y="2741342"/>
        <a:ext cx="2610802" cy="1609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B6908-4BAA-4ED7-A1F1-14C1F062BBC0}">
      <dsp:nvSpPr>
        <dsp:cNvPr id="0" name=""/>
        <dsp:cNvSpPr/>
      </dsp:nvSpPr>
      <dsp:spPr>
        <a:xfrm>
          <a:off x="0" y="594"/>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EA948-93AA-4FB3-AD04-78A65EC3916E}">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A8F2CC-A018-4B05-9226-669CF757E86A}">
      <dsp:nvSpPr>
        <dsp:cNvPr id="0" name=""/>
        <dsp:cNvSpPr/>
      </dsp:nvSpPr>
      <dsp:spPr>
        <a:xfrm>
          <a:off x="1607903" y="594"/>
          <a:ext cx="2777490"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022350">
            <a:lnSpc>
              <a:spcPct val="90000"/>
            </a:lnSpc>
            <a:spcBef>
              <a:spcPct val="0"/>
            </a:spcBef>
            <a:spcAft>
              <a:spcPct val="35000"/>
            </a:spcAft>
            <a:buNone/>
          </a:pPr>
          <a:r>
            <a:rPr lang="en-US" sz="2300" b="0" kern="1200"/>
            <a:t>Usually completed in 2 stages</a:t>
          </a:r>
          <a:endParaRPr lang="en-US" sz="2300" kern="1200"/>
        </a:p>
      </dsp:txBody>
      <dsp:txXfrm>
        <a:off x="1607903" y="594"/>
        <a:ext cx="2777490" cy="1392124"/>
      </dsp:txXfrm>
    </dsp:sp>
    <dsp:sp modelId="{9B3AF8D8-E2AC-4482-BFF7-2074645C519E}">
      <dsp:nvSpPr>
        <dsp:cNvPr id="0" name=""/>
        <dsp:cNvSpPr/>
      </dsp:nvSpPr>
      <dsp:spPr>
        <a:xfrm>
          <a:off x="4385393" y="594"/>
          <a:ext cx="178680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755650">
            <a:lnSpc>
              <a:spcPct val="90000"/>
            </a:lnSpc>
            <a:spcBef>
              <a:spcPct val="0"/>
            </a:spcBef>
            <a:spcAft>
              <a:spcPct val="35000"/>
            </a:spcAft>
            <a:buNone/>
          </a:pPr>
          <a:r>
            <a:rPr lang="en-US" sz="1700" kern="1200"/>
            <a:t>Title/abstract screening</a:t>
          </a:r>
        </a:p>
        <a:p>
          <a:pPr marL="0" lvl="0" indent="0" algn="l" defTabSz="755650">
            <a:lnSpc>
              <a:spcPct val="90000"/>
            </a:lnSpc>
            <a:spcBef>
              <a:spcPct val="0"/>
            </a:spcBef>
            <a:spcAft>
              <a:spcPct val="35000"/>
            </a:spcAft>
            <a:buNone/>
          </a:pPr>
          <a:r>
            <a:rPr lang="en-US" sz="1700" kern="1200"/>
            <a:t>Full text screening</a:t>
          </a:r>
        </a:p>
      </dsp:txBody>
      <dsp:txXfrm>
        <a:off x="4385393" y="594"/>
        <a:ext cx="1786806" cy="1392124"/>
      </dsp:txXfrm>
    </dsp:sp>
    <dsp:sp modelId="{853CFD75-79C7-4674-B25B-EF3C9F511651}">
      <dsp:nvSpPr>
        <dsp:cNvPr id="0" name=""/>
        <dsp:cNvSpPr/>
      </dsp:nvSpPr>
      <dsp:spPr>
        <a:xfrm>
          <a:off x="0" y="1740750"/>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2D919-F924-4EB2-B481-39CD8A98A0AF}">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1BD8C9-F9E4-4F4B-A3AA-B8F2C07DCCB5}">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022350">
            <a:lnSpc>
              <a:spcPct val="90000"/>
            </a:lnSpc>
            <a:spcBef>
              <a:spcPct val="0"/>
            </a:spcBef>
            <a:spcAft>
              <a:spcPct val="35000"/>
            </a:spcAft>
            <a:buNone/>
          </a:pPr>
          <a:r>
            <a:rPr lang="en-US" sz="2300" b="0" kern="1200"/>
            <a:t>Two independent (blinded) reviewers, with third as tie breaker</a:t>
          </a:r>
          <a:endParaRPr lang="en-US" sz="2300" kern="1200"/>
        </a:p>
      </dsp:txBody>
      <dsp:txXfrm>
        <a:off x="1607903" y="1740750"/>
        <a:ext cx="4564296" cy="1392124"/>
      </dsp:txXfrm>
    </dsp:sp>
    <dsp:sp modelId="{8B378C40-4745-4D3C-9987-41761B72B807}">
      <dsp:nvSpPr>
        <dsp:cNvPr id="0" name=""/>
        <dsp:cNvSpPr/>
      </dsp:nvSpPr>
      <dsp:spPr>
        <a:xfrm>
          <a:off x="0" y="3480905"/>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F0746-E89F-489F-BC0D-DC21713DEDC8}">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E30401-DCF0-402F-9B7A-B82D1906CC23}">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022350">
            <a:lnSpc>
              <a:spcPct val="90000"/>
            </a:lnSpc>
            <a:spcBef>
              <a:spcPct val="0"/>
            </a:spcBef>
            <a:spcAft>
              <a:spcPct val="35000"/>
            </a:spcAft>
            <a:buNone/>
          </a:pPr>
          <a:r>
            <a:rPr lang="en-US" sz="2300" b="0" kern="1200"/>
            <a:t>Log is kept with data from each stage of screening with number of articles excluded (with reasons)</a:t>
          </a:r>
          <a:endParaRPr lang="en-US" sz="2300" kern="1200"/>
        </a:p>
      </dsp:txBody>
      <dsp:txXfrm>
        <a:off x="1607903" y="3480905"/>
        <a:ext cx="4564296" cy="1392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8774E-7FF2-42BD-9408-4427B25B462B}">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F849F-4876-4B78-BA8E-C3CB7481FBA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52468-214E-43AD-8F58-C1532E23E0C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Data is extracted from the included studies for analysis, either qualitative or quantitative</a:t>
          </a:r>
        </a:p>
      </dsp:txBody>
      <dsp:txXfrm>
        <a:off x="1435590" y="531"/>
        <a:ext cx="9080009" cy="1242935"/>
      </dsp:txXfrm>
    </dsp:sp>
    <dsp:sp modelId="{AF6F0027-28DD-48A2-80F1-4974E28FFB5C}">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571F8-A76E-4205-B507-9603959A37B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7E184-C133-45A9-B5A0-FA9E9847E21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Standardized forms for extraction are created for use by the research team</a:t>
          </a:r>
        </a:p>
      </dsp:txBody>
      <dsp:txXfrm>
        <a:off x="1435590" y="1554201"/>
        <a:ext cx="9080009" cy="1242935"/>
      </dsp:txXfrm>
    </dsp:sp>
    <dsp:sp modelId="{ECE8BFDB-C3DF-4A5F-9811-8FE067D6DBC3}">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A7167-6A05-4FF9-8356-875EB12487D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CB6C0-EBE4-4D8F-9654-D5BCBB1FAD14}">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Tools: dependent on the comfort level of the research team</a:t>
          </a:r>
        </a:p>
      </dsp:txBody>
      <dsp:txXfrm>
        <a:off x="1435590" y="3107870"/>
        <a:ext cx="4732020" cy="1242935"/>
      </dsp:txXfrm>
    </dsp:sp>
    <dsp:sp modelId="{BFA0C58A-6C95-4C91-87F8-2A8A1300776A}">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US" sz="1500" kern="1200"/>
            <a:t>Microsoft Excel</a:t>
          </a:r>
        </a:p>
        <a:p>
          <a:pPr marL="0" lvl="0" indent="0" algn="l" defTabSz="666750">
            <a:lnSpc>
              <a:spcPct val="100000"/>
            </a:lnSpc>
            <a:spcBef>
              <a:spcPct val="0"/>
            </a:spcBef>
            <a:spcAft>
              <a:spcPct val="35000"/>
            </a:spcAft>
            <a:buNone/>
          </a:pPr>
          <a:r>
            <a:rPr lang="en-US" sz="1500" kern="1200"/>
            <a:t>Microsoft Word</a:t>
          </a:r>
        </a:p>
        <a:p>
          <a:pPr marL="0" lvl="0" indent="0" algn="l" defTabSz="666750">
            <a:lnSpc>
              <a:spcPct val="100000"/>
            </a:lnSpc>
            <a:spcBef>
              <a:spcPct val="0"/>
            </a:spcBef>
            <a:spcAft>
              <a:spcPct val="35000"/>
            </a:spcAft>
            <a:buNone/>
          </a:pPr>
          <a:r>
            <a:rPr lang="en-US" sz="1500" kern="1200"/>
            <a:t>More: http://</a:t>
          </a:r>
          <a:r>
            <a:rPr lang="en-US" sz="1500" kern="1200" err="1"/>
            <a:t>systematicreviewtools.com</a:t>
          </a:r>
          <a:r>
            <a:rPr lang="en-US" sz="1500" kern="1200"/>
            <a:t>/</a:t>
          </a:r>
          <a:r>
            <a:rPr lang="en-US" sz="1500" kern="1200" err="1"/>
            <a:t>index.php</a:t>
          </a:r>
          <a:r>
            <a:rPr lang="en-US" sz="1500" kern="1200"/>
            <a:t> </a:t>
          </a:r>
        </a:p>
      </dsp:txBody>
      <dsp:txXfrm>
        <a:off x="6167610" y="3107870"/>
        <a:ext cx="434798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153FF-8B29-9B48-8790-7DBCE92EB879}">
      <dsp:nvSpPr>
        <dsp:cNvPr id="0" name=""/>
        <dsp:cNvSpPr/>
      </dsp:nvSpPr>
      <dsp:spPr>
        <a:xfrm>
          <a:off x="1504131" y="666"/>
          <a:ext cx="2173337" cy="217333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a:t>Each study that meets the inclusion criteria is assessed for quality</a:t>
          </a:r>
          <a:endParaRPr lang="en-US" sz="1500" kern="1200"/>
        </a:p>
      </dsp:txBody>
      <dsp:txXfrm>
        <a:off x="2047465" y="666"/>
        <a:ext cx="1086669" cy="1793003"/>
      </dsp:txXfrm>
    </dsp:sp>
    <dsp:sp modelId="{0A0B2784-2B84-A34A-8438-AF39124FE9D7}">
      <dsp:nvSpPr>
        <dsp:cNvPr id="0" name=""/>
        <dsp:cNvSpPr/>
      </dsp:nvSpPr>
      <dsp:spPr>
        <a:xfrm rot="7200000">
          <a:off x="2760831" y="2177334"/>
          <a:ext cx="2173337" cy="217333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a:t>Additional studies may be excluded as a result of this process</a:t>
          </a:r>
          <a:endParaRPr lang="en-US" sz="1500" kern="1200"/>
        </a:p>
      </dsp:txBody>
      <dsp:txXfrm rot="-5400000">
        <a:off x="3115687" y="2815752"/>
        <a:ext cx="1793003" cy="1086669"/>
      </dsp:txXfrm>
    </dsp:sp>
    <dsp:sp modelId="{3C4319D0-F668-4B46-940B-3A9AAF7C9274}">
      <dsp:nvSpPr>
        <dsp:cNvPr id="0" name=""/>
        <dsp:cNvSpPr/>
      </dsp:nvSpPr>
      <dsp:spPr>
        <a:xfrm rot="14400000">
          <a:off x="247431" y="2177334"/>
          <a:ext cx="2173337" cy="217333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a:t>Must be documented</a:t>
          </a:r>
          <a:endParaRPr lang="en-US" sz="1500" kern="1200"/>
        </a:p>
      </dsp:txBody>
      <dsp:txXfrm rot="5400000">
        <a:off x="272909" y="2815752"/>
        <a:ext cx="1793003" cy="10866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70EDD-D223-F04E-8C49-2A3D8C6E68AB}"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30F1A-A8AF-9645-984E-348E136D713E}" type="slidenum">
              <a:rPr lang="en-US" smtClean="0"/>
              <a:t>‹#›</a:t>
            </a:fld>
            <a:endParaRPr lang="en-US"/>
          </a:p>
        </p:txBody>
      </p:sp>
    </p:spTree>
    <p:extLst>
      <p:ext uri="{BB962C8B-B14F-4D97-AF65-F5344CB8AC3E}">
        <p14:creationId xmlns:p14="http://schemas.microsoft.com/office/powerpoint/2010/main" val="171809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1</a:t>
            </a:fld>
            <a:endParaRPr lang="en-US"/>
          </a:p>
        </p:txBody>
      </p:sp>
    </p:spTree>
    <p:extLst>
      <p:ext uri="{BB962C8B-B14F-4D97-AF65-F5344CB8AC3E}">
        <p14:creationId xmlns:p14="http://schemas.microsoft.com/office/powerpoint/2010/main" val="312358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help you answer two questions: if a review already exists, and if there is enough data/articles out there to support the systematic review process</a:t>
            </a:r>
          </a:p>
        </p:txBody>
      </p:sp>
      <p:sp>
        <p:nvSpPr>
          <p:cNvPr id="4" name="Slide Number Placeholder 3"/>
          <p:cNvSpPr>
            <a:spLocks noGrp="1"/>
          </p:cNvSpPr>
          <p:nvPr>
            <p:ph type="sldNum" sz="quarter" idx="5"/>
          </p:nvPr>
        </p:nvSpPr>
        <p:spPr/>
        <p:txBody>
          <a:bodyPr/>
          <a:lstStyle/>
          <a:p>
            <a:fld id="{07D30F1A-A8AF-9645-984E-348E136D713E}" type="slidenum">
              <a:rPr lang="en-US" smtClean="0"/>
              <a:t>22</a:t>
            </a:fld>
            <a:endParaRPr lang="en-US"/>
          </a:p>
        </p:txBody>
      </p:sp>
    </p:spTree>
    <p:extLst>
      <p:ext uri="{BB962C8B-B14F-4D97-AF65-F5344CB8AC3E}">
        <p14:creationId xmlns:p14="http://schemas.microsoft.com/office/powerpoint/2010/main" val="177545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to be absolutely comprehensive on a topic! Should not be too many</a:t>
            </a:r>
          </a:p>
        </p:txBody>
      </p:sp>
      <p:sp>
        <p:nvSpPr>
          <p:cNvPr id="4" name="Slide Number Placeholder 3"/>
          <p:cNvSpPr>
            <a:spLocks noGrp="1"/>
          </p:cNvSpPr>
          <p:nvPr>
            <p:ph type="sldNum" sz="quarter" idx="5"/>
          </p:nvPr>
        </p:nvSpPr>
        <p:spPr/>
        <p:txBody>
          <a:bodyPr/>
          <a:lstStyle/>
          <a:p>
            <a:fld id="{07D30F1A-A8AF-9645-984E-348E136D713E}" type="slidenum">
              <a:rPr lang="en-US" smtClean="0"/>
              <a:t>26</a:t>
            </a:fld>
            <a:endParaRPr lang="en-US"/>
          </a:p>
        </p:txBody>
      </p:sp>
    </p:spTree>
    <p:extLst>
      <p:ext uri="{BB962C8B-B14F-4D97-AF65-F5344CB8AC3E}">
        <p14:creationId xmlns:p14="http://schemas.microsoft.com/office/powerpoint/2010/main" val="240985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28</a:t>
            </a:fld>
            <a:endParaRPr lang="en-US"/>
          </a:p>
        </p:txBody>
      </p:sp>
    </p:spTree>
    <p:extLst>
      <p:ext uri="{BB962C8B-B14F-4D97-AF65-F5344CB8AC3E}">
        <p14:creationId xmlns:p14="http://schemas.microsoft.com/office/powerpoint/2010/main" val="202223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38</a:t>
            </a:fld>
            <a:endParaRPr lang="en-US"/>
          </a:p>
        </p:txBody>
      </p:sp>
    </p:spTree>
    <p:extLst>
      <p:ext uri="{BB962C8B-B14F-4D97-AF65-F5344CB8AC3E}">
        <p14:creationId xmlns:p14="http://schemas.microsoft.com/office/powerpoint/2010/main" val="2760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42</a:t>
            </a:fld>
            <a:endParaRPr lang="en-US"/>
          </a:p>
        </p:txBody>
      </p:sp>
    </p:spTree>
    <p:extLst>
      <p:ext uri="{BB962C8B-B14F-4D97-AF65-F5344CB8AC3E}">
        <p14:creationId xmlns:p14="http://schemas.microsoft.com/office/powerpoint/2010/main" val="65986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45</a:t>
            </a:fld>
            <a:endParaRPr lang="en-US"/>
          </a:p>
        </p:txBody>
      </p:sp>
    </p:spTree>
    <p:extLst>
      <p:ext uri="{BB962C8B-B14F-4D97-AF65-F5344CB8AC3E}">
        <p14:creationId xmlns:p14="http://schemas.microsoft.com/office/powerpoint/2010/main" val="232889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46</a:t>
            </a:fld>
            <a:endParaRPr lang="en-US"/>
          </a:p>
        </p:txBody>
      </p:sp>
    </p:spTree>
    <p:extLst>
      <p:ext uri="{BB962C8B-B14F-4D97-AF65-F5344CB8AC3E}">
        <p14:creationId xmlns:p14="http://schemas.microsoft.com/office/powerpoint/2010/main" val="34444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systematic review? Why might you want to do one?</a:t>
            </a:r>
          </a:p>
        </p:txBody>
      </p:sp>
      <p:sp>
        <p:nvSpPr>
          <p:cNvPr id="4" name="Slide Number Placeholder 3"/>
          <p:cNvSpPr>
            <a:spLocks noGrp="1"/>
          </p:cNvSpPr>
          <p:nvPr>
            <p:ph type="sldNum" sz="quarter" idx="5"/>
          </p:nvPr>
        </p:nvSpPr>
        <p:spPr/>
        <p:txBody>
          <a:bodyPr/>
          <a:lstStyle/>
          <a:p>
            <a:fld id="{07D30F1A-A8AF-9645-984E-348E136D713E}" type="slidenum">
              <a:rPr lang="en-US" smtClean="0"/>
              <a:t>4</a:t>
            </a:fld>
            <a:endParaRPr lang="en-US"/>
          </a:p>
        </p:txBody>
      </p:sp>
    </p:spTree>
    <p:extLst>
      <p:ext uri="{BB962C8B-B14F-4D97-AF65-F5344CB8AC3E}">
        <p14:creationId xmlns:p14="http://schemas.microsoft.com/office/powerpoint/2010/main" val="323685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 do we make sense of the thousands of research articles published weekly?</a:t>
            </a:r>
            <a:endParaRPr lang="en-US" b="0" dirty="0">
              <a:effectLst/>
            </a:endParaRPr>
          </a:p>
          <a:p>
            <a:pPr rtl="0"/>
            <a:endParaRPr lang="en-US" b="0" dirty="0">
              <a:effectLst/>
            </a:endParaRPr>
          </a:p>
          <a:p>
            <a:pPr rtl="0"/>
            <a:r>
              <a:rPr lang="en-US" b="0" dirty="0">
                <a:effectLst/>
              </a:rPr>
              <a:t>When you write a systematic review, you are reporting on 2 things: The elements that combine to indicate that you followed the very strict systematic review methodology, as well as the qualitative or quantitative synthesis of the findings from your included studies. </a:t>
            </a:r>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5</a:t>
            </a:fld>
            <a:endParaRPr lang="en-US"/>
          </a:p>
        </p:txBody>
      </p:sp>
    </p:spTree>
    <p:extLst>
      <p:ext uri="{BB962C8B-B14F-4D97-AF65-F5344CB8AC3E}">
        <p14:creationId xmlns:p14="http://schemas.microsoft.com/office/powerpoint/2010/main" val="35628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arguably, could be the goals of all research outputs, I think that if you’ve read a scientific article in the past you know this isn’t necessary true. A good systematic review should leave the reader with no questions as to the methodology or how the authors came to their results. In essence, if completed using proper methodology and due diligence to guidelines, you should be able to pick up any systematic review and have an instruction manual to complete the review again in its entirety and come to the exact same conclusions. </a:t>
            </a:r>
          </a:p>
        </p:txBody>
      </p:sp>
      <p:sp>
        <p:nvSpPr>
          <p:cNvPr id="4" name="Slide Number Placeholder 3"/>
          <p:cNvSpPr>
            <a:spLocks noGrp="1"/>
          </p:cNvSpPr>
          <p:nvPr>
            <p:ph type="sldNum" sz="quarter" idx="5"/>
          </p:nvPr>
        </p:nvSpPr>
        <p:spPr/>
        <p:txBody>
          <a:bodyPr/>
          <a:lstStyle/>
          <a:p>
            <a:fld id="{07D30F1A-A8AF-9645-984E-348E136D713E}" type="slidenum">
              <a:rPr lang="en-US" smtClean="0"/>
              <a:t>7</a:t>
            </a:fld>
            <a:endParaRPr lang="en-US"/>
          </a:p>
        </p:txBody>
      </p:sp>
    </p:spTree>
    <p:extLst>
      <p:ext uri="{BB962C8B-B14F-4D97-AF65-F5344CB8AC3E}">
        <p14:creationId xmlns:p14="http://schemas.microsoft.com/office/powerpoint/2010/main" val="220386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10</a:t>
            </a:fld>
            <a:endParaRPr lang="en-US"/>
          </a:p>
        </p:txBody>
      </p:sp>
    </p:spTree>
    <p:extLst>
      <p:ext uri="{BB962C8B-B14F-4D97-AF65-F5344CB8AC3E}">
        <p14:creationId xmlns:p14="http://schemas.microsoft.com/office/powerpoint/2010/main" val="245640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evidence synthesis, I mean any sort of research activity that involves taking existing, published or otherwise available data and studies, and comparing or combining the results and methods to inform the audience. </a:t>
            </a:r>
          </a:p>
        </p:txBody>
      </p:sp>
      <p:sp>
        <p:nvSpPr>
          <p:cNvPr id="4" name="Slide Number Placeholder 3"/>
          <p:cNvSpPr>
            <a:spLocks noGrp="1"/>
          </p:cNvSpPr>
          <p:nvPr>
            <p:ph type="sldNum" sz="quarter" idx="5"/>
          </p:nvPr>
        </p:nvSpPr>
        <p:spPr/>
        <p:txBody>
          <a:bodyPr/>
          <a:lstStyle/>
          <a:p>
            <a:fld id="{07D30F1A-A8AF-9645-984E-348E136D713E}" type="slidenum">
              <a:rPr lang="en-US" smtClean="0"/>
              <a:t>13</a:t>
            </a:fld>
            <a:endParaRPr lang="en-US"/>
          </a:p>
        </p:txBody>
      </p:sp>
    </p:spTree>
    <p:extLst>
      <p:ext uri="{BB962C8B-B14F-4D97-AF65-F5344CB8AC3E}">
        <p14:creationId xmlns:p14="http://schemas.microsoft.com/office/powerpoint/2010/main" val="26125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18</a:t>
            </a:fld>
            <a:endParaRPr lang="en-US"/>
          </a:p>
        </p:txBody>
      </p:sp>
    </p:spTree>
    <p:extLst>
      <p:ext uri="{BB962C8B-B14F-4D97-AF65-F5344CB8AC3E}">
        <p14:creationId xmlns:p14="http://schemas.microsoft.com/office/powerpoint/2010/main" val="235841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can go wrong in this process:</a:t>
            </a:r>
          </a:p>
          <a:p>
            <a:pPr rtl="0" fontAlgn="base"/>
            <a:r>
              <a:rPr lang="en-US" sz="1200" b="0" i="0" u="none" strike="noStrike" kern="1200" dirty="0">
                <a:solidFill>
                  <a:schemeClr val="tx1"/>
                </a:solidFill>
                <a:effectLst/>
                <a:latin typeface="+mn-lt"/>
                <a:ea typeface="+mn-ea"/>
                <a:cs typeface="+mn-cs"/>
              </a:rPr>
              <a:t>Time, money, and teams</a:t>
            </a:r>
          </a:p>
          <a:p>
            <a:pPr rtl="0" fontAlgn="base"/>
            <a:r>
              <a:rPr lang="en-US" sz="1200" b="0" i="0" u="none" strike="noStrike" kern="1200" dirty="0">
                <a:solidFill>
                  <a:schemeClr val="tx1"/>
                </a:solidFill>
                <a:effectLst/>
                <a:latin typeface="+mn-lt"/>
                <a:ea typeface="+mn-ea"/>
                <a:cs typeface="+mn-cs"/>
              </a:rPr>
              <a:t>Creating a working protocol before the review begins</a:t>
            </a:r>
          </a:p>
          <a:p>
            <a:pPr rtl="0" fontAlgn="base"/>
            <a:r>
              <a:rPr lang="en-US" sz="1200" b="0" i="0" u="none" strike="noStrike" kern="1200" dirty="0">
                <a:solidFill>
                  <a:schemeClr val="tx1"/>
                </a:solidFill>
                <a:effectLst/>
                <a:latin typeface="+mn-lt"/>
                <a:ea typeface="+mn-ea"/>
                <a:cs typeface="+mn-cs"/>
              </a:rPr>
              <a:t>Subjectivity/bias in articles evaluated and article selection process</a:t>
            </a:r>
          </a:p>
          <a:p>
            <a:pPr rtl="0" fontAlgn="base"/>
            <a:r>
              <a:rPr lang="en-US" sz="1200" b="0" i="0" u="none" strike="noStrike" kern="1200" dirty="0">
                <a:solidFill>
                  <a:schemeClr val="tx1"/>
                </a:solidFill>
                <a:effectLst/>
                <a:latin typeface="+mn-lt"/>
                <a:ea typeface="+mn-ea"/>
                <a:cs typeface="+mn-cs"/>
              </a:rPr>
              <a:t>Heterogeneity of statistical data for meta-analysis vs. narrative synthesis of overall findings</a:t>
            </a:r>
          </a:p>
          <a:p>
            <a:pPr rtl="0" fontAlgn="base"/>
            <a:r>
              <a:rPr lang="en-US" sz="1200" b="0" i="0" u="none" strike="noStrike" kern="1200" dirty="0">
                <a:solidFill>
                  <a:schemeClr val="tx1"/>
                </a:solidFill>
                <a:effectLst/>
                <a:latin typeface="+mn-lt"/>
                <a:ea typeface="+mn-ea"/>
                <a:cs typeface="+mn-cs"/>
              </a:rPr>
              <a:t>Enough data to form conclusions</a:t>
            </a:r>
          </a:p>
        </p:txBody>
      </p:sp>
      <p:sp>
        <p:nvSpPr>
          <p:cNvPr id="4" name="Slide Number Placeholder 3"/>
          <p:cNvSpPr>
            <a:spLocks noGrp="1"/>
          </p:cNvSpPr>
          <p:nvPr>
            <p:ph type="sldNum" sz="quarter" idx="5"/>
          </p:nvPr>
        </p:nvSpPr>
        <p:spPr/>
        <p:txBody>
          <a:bodyPr/>
          <a:lstStyle/>
          <a:p>
            <a:fld id="{07D30F1A-A8AF-9645-984E-348E136D713E}" type="slidenum">
              <a:rPr lang="en-US" smtClean="0"/>
              <a:t>20</a:t>
            </a:fld>
            <a:endParaRPr lang="en-US"/>
          </a:p>
        </p:txBody>
      </p:sp>
    </p:spTree>
    <p:extLst>
      <p:ext uri="{BB962C8B-B14F-4D97-AF65-F5344CB8AC3E}">
        <p14:creationId xmlns:p14="http://schemas.microsoft.com/office/powerpoint/2010/main" val="229302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30F1A-A8AF-9645-984E-348E136D713E}" type="slidenum">
              <a:rPr lang="en-US" smtClean="0"/>
              <a:t>21</a:t>
            </a:fld>
            <a:endParaRPr lang="en-US"/>
          </a:p>
        </p:txBody>
      </p:sp>
    </p:spTree>
    <p:extLst>
      <p:ext uri="{BB962C8B-B14F-4D97-AF65-F5344CB8AC3E}">
        <p14:creationId xmlns:p14="http://schemas.microsoft.com/office/powerpoint/2010/main" val="273111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18288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66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FFC6-593D-4D0A-BA01-9D77EB8B0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A4DF-A509-4DD0-8C8E-0A7B6B0719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EF538-EF62-4E6B-87D0-CE5F7ED26740}"/>
              </a:ext>
            </a:extLst>
          </p:cNvPr>
          <p:cNvSpPr>
            <a:spLocks noGrp="1"/>
          </p:cNvSpPr>
          <p:nvPr>
            <p:ph type="dt" sz="half" idx="10"/>
          </p:nvPr>
        </p:nvSpPr>
        <p:spPr/>
        <p:txBody>
          <a:bodyPr/>
          <a:lstStyle/>
          <a:p>
            <a:fld id="{358A93CA-82C4-4CBB-8C53-38E83E4DB479}" type="datetimeFigureOut">
              <a:rPr lang="en-US" smtClean="0"/>
              <a:t>11/12/24</a:t>
            </a:fld>
            <a:endParaRPr lang="en-US"/>
          </a:p>
        </p:txBody>
      </p:sp>
      <p:sp>
        <p:nvSpPr>
          <p:cNvPr id="5" name="Footer Placeholder 4">
            <a:extLst>
              <a:ext uri="{FF2B5EF4-FFF2-40B4-BE49-F238E27FC236}">
                <a16:creationId xmlns:a16="http://schemas.microsoft.com/office/drawing/2014/main" id="{0455BD32-A116-4134-A1C1-C98026C77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A8835-37AC-45E3-8026-B42B95353205}"/>
              </a:ext>
            </a:extLst>
          </p:cNvPr>
          <p:cNvSpPr>
            <a:spLocks noGrp="1"/>
          </p:cNvSpPr>
          <p:nvPr>
            <p:ph type="sldNum" sz="quarter" idx="12"/>
          </p:nvPr>
        </p:nvSpPr>
        <p:spPr/>
        <p:txBody>
          <a:bodyPr/>
          <a:lstStyle/>
          <a:p>
            <a:fld id="{F0031037-7B34-49DC-A106-839C0F640E6E}" type="slidenum">
              <a:rPr lang="en-US" smtClean="0"/>
              <a:t>‹#›</a:t>
            </a:fld>
            <a:endParaRPr lang="en-US"/>
          </a:p>
        </p:txBody>
      </p:sp>
    </p:spTree>
    <p:extLst>
      <p:ext uri="{BB962C8B-B14F-4D97-AF65-F5344CB8AC3E}">
        <p14:creationId xmlns:p14="http://schemas.microsoft.com/office/powerpoint/2010/main" val="7553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3200400"/>
            <a:ext cx="10519719" cy="2743200"/>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15740"/>
        </a:solidFill>
        <a:effectLst/>
      </p:bgPr>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3167959"/>
            <a:ext cx="10515600" cy="2745824"/>
          </a:xfrm>
          <a:prstGeom prst="rect">
            <a:avLst/>
          </a:prstGeom>
        </p:spPr>
        <p:txBody>
          <a:bodyPr vert="horz" lIns="91440" tIns="45720" rIns="91440" bIns="45720" rtlCol="0" anchor="ctr">
            <a:normAutofit/>
          </a:bodyPr>
          <a:lstStyle/>
          <a:p>
            <a:r>
              <a:rPr lang="en-US" dirty="0"/>
              <a:t>Add Presentation Title Here</a:t>
            </a:r>
          </a:p>
        </p:txBody>
      </p:sp>
      <p:sp>
        <p:nvSpPr>
          <p:cNvPr id="4" name="TextBox 3">
            <a:extLst>
              <a:ext uri="{FF2B5EF4-FFF2-40B4-BE49-F238E27FC236}">
                <a16:creationId xmlns:a16="http://schemas.microsoft.com/office/drawing/2014/main" id="{6814A45A-5F26-4446-91D3-4CBD56146C12}"/>
              </a:ext>
            </a:extLst>
          </p:cNvPr>
          <p:cNvSpPr txBox="1"/>
          <p:nvPr userDrawn="1"/>
        </p:nvSpPr>
        <p:spPr>
          <a:xfrm>
            <a:off x="4500880" y="2642152"/>
            <a:ext cx="3190240" cy="307777"/>
          </a:xfrm>
          <a:prstGeom prst="rect">
            <a:avLst/>
          </a:prstGeom>
          <a:noFill/>
        </p:spPr>
        <p:txBody>
          <a:bodyPr wrap="square" rtlCol="0">
            <a:spAutoFit/>
          </a:bodyPr>
          <a:lstStyle/>
          <a:p>
            <a:pPr algn="ctr"/>
            <a:r>
              <a:rPr lang="en-US" sz="1400" b="0" i="0" cap="small" baseline="0" dirty="0">
                <a:solidFill>
                  <a:schemeClr val="bg1">
                    <a:alpha val="75342"/>
                  </a:schemeClr>
                </a:solidFill>
                <a:latin typeface="Goudy Old Style" panose="02020502050305020303" pitchFamily="18" charset="77"/>
              </a:rPr>
              <a:t>Health Sciences Library</a:t>
            </a:r>
          </a:p>
        </p:txBody>
      </p:sp>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157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7"/>
            <a:ext cx="105156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2C256B7-508F-9A48-8326-5A7451852748}"/>
              </a:ext>
            </a:extLst>
          </p:cNvPr>
          <p:cNvSpPr txBox="1"/>
          <p:nvPr userDrawn="1"/>
        </p:nvSpPr>
        <p:spPr>
          <a:xfrm>
            <a:off x="162560" y="6401352"/>
            <a:ext cx="3190240" cy="400110"/>
          </a:xfrm>
          <a:prstGeom prst="rect">
            <a:avLst/>
          </a:prstGeom>
          <a:noFill/>
        </p:spPr>
        <p:txBody>
          <a:bodyPr wrap="square" rtlCol="0">
            <a:spAutoFit/>
          </a:bodyPr>
          <a:lstStyle/>
          <a:p>
            <a:pPr algn="r"/>
            <a:r>
              <a:rPr lang="en-US" sz="2000" b="0" i="0" cap="small" baseline="0" dirty="0">
                <a:solidFill>
                  <a:schemeClr val="bg1"/>
                </a:solidFill>
                <a:latin typeface="Goudy Old Style" panose="02020502050305020303" pitchFamily="18" charset="77"/>
              </a:rPr>
              <a:t>Health Sciences Library</a:t>
            </a:r>
          </a:p>
        </p:txBody>
      </p:sp>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 id="2147483669" r:id="rId10"/>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157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157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6"/>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sp>
        <p:nvSpPr>
          <p:cNvPr id="4" name="TextBox 3">
            <a:extLst>
              <a:ext uri="{FF2B5EF4-FFF2-40B4-BE49-F238E27FC236}">
                <a16:creationId xmlns:a16="http://schemas.microsoft.com/office/drawing/2014/main" id="{E54CFAD4-1583-7040-9EF6-D674A3E2C5D1}"/>
              </a:ext>
            </a:extLst>
          </p:cNvPr>
          <p:cNvSpPr txBox="1"/>
          <p:nvPr userDrawn="1"/>
        </p:nvSpPr>
        <p:spPr>
          <a:xfrm>
            <a:off x="4389120" y="6066072"/>
            <a:ext cx="3190240" cy="400110"/>
          </a:xfrm>
          <a:prstGeom prst="rect">
            <a:avLst/>
          </a:prstGeom>
          <a:noFill/>
        </p:spPr>
        <p:txBody>
          <a:bodyPr wrap="square" rtlCol="0">
            <a:spAutoFit/>
          </a:bodyPr>
          <a:lstStyle/>
          <a:p>
            <a:pPr algn="r"/>
            <a:r>
              <a:rPr lang="en-US" sz="2000" b="0" i="0" cap="small" baseline="0" dirty="0">
                <a:solidFill>
                  <a:schemeClr val="bg1">
                    <a:alpha val="75000"/>
                  </a:schemeClr>
                </a:solidFill>
                <a:latin typeface="Goudy Old Style" panose="02020502050305020303" pitchFamily="18" charset="77"/>
              </a:rPr>
              <a:t>Health Sciences Library</a:t>
            </a:r>
          </a:p>
        </p:txBody>
      </p:sp>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87" r:id="rId4"/>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guides.lib.unc.edu/systematic-reviews/library-help" TargetMode="External"/><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cochranelibrary.com/about/about-cochrane-review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library@uthsc.edu"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CF5D-3530-DD27-EF2F-43536CB20598}"/>
              </a:ext>
            </a:extLst>
          </p:cNvPr>
          <p:cNvSpPr>
            <a:spLocks noGrp="1"/>
          </p:cNvSpPr>
          <p:nvPr>
            <p:ph type="title"/>
          </p:nvPr>
        </p:nvSpPr>
        <p:spPr>
          <a:xfrm>
            <a:off x="1347651" y="2554107"/>
            <a:ext cx="10515600" cy="1325563"/>
          </a:xfrm>
        </p:spPr>
        <p:txBody>
          <a:bodyPr/>
          <a:lstStyle/>
          <a:p>
            <a:r>
              <a:rPr lang="en-US" b="1" dirty="0">
                <a:latin typeface="Gotham Black" pitchFamily="2" charset="0"/>
                <a:cs typeface="Gotham Black" pitchFamily="2" charset="0"/>
              </a:rPr>
              <a:t>Library Support for Systematic Reviews</a:t>
            </a:r>
          </a:p>
        </p:txBody>
      </p:sp>
      <p:sp>
        <p:nvSpPr>
          <p:cNvPr id="4" name="Content Placeholder 3">
            <a:extLst>
              <a:ext uri="{FF2B5EF4-FFF2-40B4-BE49-F238E27FC236}">
                <a16:creationId xmlns:a16="http://schemas.microsoft.com/office/drawing/2014/main" id="{D513843E-268E-BE9D-458A-843F9EF027B3}"/>
              </a:ext>
            </a:extLst>
          </p:cNvPr>
          <p:cNvSpPr>
            <a:spLocks noGrp="1"/>
          </p:cNvSpPr>
          <p:nvPr>
            <p:ph sz="half" idx="2"/>
          </p:nvPr>
        </p:nvSpPr>
        <p:spPr>
          <a:xfrm>
            <a:off x="1347651" y="819785"/>
            <a:ext cx="4317274" cy="1152706"/>
          </a:xfrm>
        </p:spPr>
        <p:txBody>
          <a:bodyPr>
            <a:normAutofit/>
          </a:bodyPr>
          <a:lstStyle/>
          <a:p>
            <a:pPr marL="0" indent="0">
              <a:spcBef>
                <a:spcPts val="0"/>
              </a:spcBef>
              <a:buNone/>
            </a:pPr>
            <a:r>
              <a:rPr lang="en-US" sz="2400" b="1" dirty="0">
                <a:solidFill>
                  <a:schemeClr val="tx1">
                    <a:lumMod val="75000"/>
                    <a:lumOff val="25000"/>
                  </a:schemeClr>
                </a:solidFill>
                <a:latin typeface="Gotham Bold" pitchFamily="2" charset="0"/>
                <a:cs typeface="Gotham Bold" pitchFamily="2" charset="0"/>
              </a:rPr>
              <a:t>Library Training Series</a:t>
            </a:r>
          </a:p>
          <a:p>
            <a:pPr marL="0" indent="0">
              <a:spcBef>
                <a:spcPts val="0"/>
              </a:spcBef>
              <a:buNone/>
            </a:pPr>
            <a:r>
              <a:rPr lang="en-US" sz="2400" b="1" dirty="0">
                <a:solidFill>
                  <a:schemeClr val="tx1">
                    <a:lumMod val="75000"/>
                    <a:lumOff val="25000"/>
                  </a:schemeClr>
                </a:solidFill>
                <a:latin typeface="Gotham Bold" pitchFamily="2" charset="0"/>
                <a:cs typeface="Gotham Bold" pitchFamily="2" charset="0"/>
              </a:rPr>
              <a:t>SESSION 9:</a:t>
            </a:r>
          </a:p>
        </p:txBody>
      </p:sp>
      <p:sp>
        <p:nvSpPr>
          <p:cNvPr id="5" name="Content Placeholder 3">
            <a:extLst>
              <a:ext uri="{FF2B5EF4-FFF2-40B4-BE49-F238E27FC236}">
                <a16:creationId xmlns:a16="http://schemas.microsoft.com/office/drawing/2014/main" id="{8914DEED-FA56-1277-508D-0CA0B47E15A4}"/>
              </a:ext>
            </a:extLst>
          </p:cNvPr>
          <p:cNvSpPr txBox="1">
            <a:spLocks/>
          </p:cNvSpPr>
          <p:nvPr/>
        </p:nvSpPr>
        <p:spPr>
          <a:xfrm>
            <a:off x="1465215" y="4735606"/>
            <a:ext cx="5392783" cy="115270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lumMod val="75000"/>
                    <a:lumOff val="25000"/>
                  </a:schemeClr>
                </a:solidFill>
                <a:latin typeface="Gotham Book" pitchFamily="2" charset="0"/>
                <a:cs typeface="Gotham Book" pitchFamily="2" charset="0"/>
              </a:rPr>
              <a:t>Jenessa </a:t>
            </a:r>
            <a:r>
              <a:rPr lang="en-US" sz="2400" dirty="0" err="1">
                <a:solidFill>
                  <a:schemeClr val="tx1">
                    <a:lumMod val="75000"/>
                    <a:lumOff val="25000"/>
                  </a:schemeClr>
                </a:solidFill>
                <a:latin typeface="Gotham Book" pitchFamily="2" charset="0"/>
                <a:cs typeface="Gotham Book" pitchFamily="2" charset="0"/>
              </a:rPr>
              <a:t>McElfresh</a:t>
            </a:r>
            <a:r>
              <a:rPr lang="en-US" sz="2400" dirty="0">
                <a:solidFill>
                  <a:schemeClr val="tx1">
                    <a:lumMod val="75000"/>
                    <a:lumOff val="25000"/>
                  </a:schemeClr>
                </a:solidFill>
                <a:latin typeface="Gotham Book" pitchFamily="2" charset="0"/>
                <a:cs typeface="Gotham Book" pitchFamily="2" charset="0"/>
              </a:rPr>
              <a:t>, MLIS, AHIP</a:t>
            </a:r>
          </a:p>
        </p:txBody>
      </p:sp>
    </p:spTree>
    <p:extLst>
      <p:ext uri="{BB962C8B-B14F-4D97-AF65-F5344CB8AC3E}">
        <p14:creationId xmlns:p14="http://schemas.microsoft.com/office/powerpoint/2010/main" val="381057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BF1B-3019-6545-B9E5-CB3DB170B767}"/>
              </a:ext>
            </a:extLst>
          </p:cNvPr>
          <p:cNvSpPr>
            <a:spLocks noGrp="1"/>
          </p:cNvSpPr>
          <p:nvPr>
            <p:ph type="title"/>
          </p:nvPr>
        </p:nvSpPr>
        <p:spPr>
          <a:xfrm>
            <a:off x="226828" y="1828800"/>
            <a:ext cx="3932237" cy="1600200"/>
          </a:xfrm>
        </p:spPr>
        <p:txBody>
          <a:bodyPr/>
          <a:lstStyle/>
          <a:p>
            <a:r>
              <a:rPr lang="en-US" dirty="0"/>
              <a:t>PRISMA (2020) Checklist</a:t>
            </a:r>
          </a:p>
        </p:txBody>
      </p:sp>
      <p:pic>
        <p:nvPicPr>
          <p:cNvPr id="2050" name="Picture 2" descr="What is PRISMA guideline &amp;amp; what&amp;#39;s new in the 2020 guideline? - Covidence">
            <a:extLst>
              <a:ext uri="{FF2B5EF4-FFF2-40B4-BE49-F238E27FC236}">
                <a16:creationId xmlns:a16="http://schemas.microsoft.com/office/drawing/2014/main" id="{20FF34CD-7D72-7C47-906D-CBD65098B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656" y="74426"/>
            <a:ext cx="8293395" cy="622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6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A10D-2F22-CF42-920A-5C6ABE2A75FE}"/>
              </a:ext>
            </a:extLst>
          </p:cNvPr>
          <p:cNvSpPr>
            <a:spLocks noGrp="1"/>
          </p:cNvSpPr>
          <p:nvPr>
            <p:ph type="title"/>
          </p:nvPr>
        </p:nvSpPr>
        <p:spPr/>
        <p:txBody>
          <a:bodyPr/>
          <a:lstStyle/>
          <a:p>
            <a:r>
              <a:rPr lang="en-US" dirty="0"/>
              <a:t>Systematic Reviews and the Clinical Researcher</a:t>
            </a:r>
          </a:p>
        </p:txBody>
      </p:sp>
      <p:sp>
        <p:nvSpPr>
          <p:cNvPr id="4" name="Text Placeholder 3">
            <a:extLst>
              <a:ext uri="{FF2B5EF4-FFF2-40B4-BE49-F238E27FC236}">
                <a16:creationId xmlns:a16="http://schemas.microsoft.com/office/drawing/2014/main" id="{A17BDF87-6EA2-364B-994C-3E65FF2285F8}"/>
              </a:ext>
            </a:extLst>
          </p:cNvPr>
          <p:cNvSpPr>
            <a:spLocks noGrp="1"/>
          </p:cNvSpPr>
          <p:nvPr>
            <p:ph type="body" idx="1"/>
          </p:nvPr>
        </p:nvSpPr>
        <p:spPr/>
        <p:txBody>
          <a:bodyPr/>
          <a:lstStyle/>
          <a:p>
            <a:r>
              <a:rPr lang="en-US" dirty="0"/>
              <a:t>Use of Primary Studies</a:t>
            </a:r>
          </a:p>
        </p:txBody>
      </p:sp>
      <p:sp>
        <p:nvSpPr>
          <p:cNvPr id="5" name="Content Placeholder 4">
            <a:extLst>
              <a:ext uri="{FF2B5EF4-FFF2-40B4-BE49-F238E27FC236}">
                <a16:creationId xmlns:a16="http://schemas.microsoft.com/office/drawing/2014/main" id="{ADDC867C-0A7B-D24B-BEE3-6445603C5A86}"/>
              </a:ext>
            </a:extLst>
          </p:cNvPr>
          <p:cNvSpPr>
            <a:spLocks noGrp="1"/>
          </p:cNvSpPr>
          <p:nvPr>
            <p:ph sz="half" idx="2"/>
          </p:nvPr>
        </p:nvSpPr>
        <p:spPr/>
        <p:txBody>
          <a:bodyPr>
            <a:normAutofit lnSpcReduction="10000"/>
          </a:bodyPr>
          <a:lstStyle/>
          <a:p>
            <a:r>
              <a:rPr lang="en-US" dirty="0"/>
              <a:t>The data and studies published by clinical researchers form the backbone of systematic review research</a:t>
            </a:r>
          </a:p>
          <a:p>
            <a:r>
              <a:rPr lang="en-US" dirty="0"/>
              <a:t>Knowledge of the process can enhance the discoverability and impact of your work</a:t>
            </a:r>
          </a:p>
        </p:txBody>
      </p:sp>
      <p:sp>
        <p:nvSpPr>
          <p:cNvPr id="6" name="Text Placeholder 5">
            <a:extLst>
              <a:ext uri="{FF2B5EF4-FFF2-40B4-BE49-F238E27FC236}">
                <a16:creationId xmlns:a16="http://schemas.microsoft.com/office/drawing/2014/main" id="{B02C8F96-0439-C849-A170-FBC04AED783D}"/>
              </a:ext>
            </a:extLst>
          </p:cNvPr>
          <p:cNvSpPr>
            <a:spLocks noGrp="1"/>
          </p:cNvSpPr>
          <p:nvPr>
            <p:ph type="body" sz="quarter" idx="3"/>
          </p:nvPr>
        </p:nvSpPr>
        <p:spPr/>
        <p:txBody>
          <a:bodyPr/>
          <a:lstStyle/>
          <a:p>
            <a:r>
              <a:rPr lang="en-US" dirty="0"/>
              <a:t>Evidence Synthesis Research</a:t>
            </a:r>
          </a:p>
        </p:txBody>
      </p:sp>
      <p:sp>
        <p:nvSpPr>
          <p:cNvPr id="7" name="Content Placeholder 6">
            <a:extLst>
              <a:ext uri="{FF2B5EF4-FFF2-40B4-BE49-F238E27FC236}">
                <a16:creationId xmlns:a16="http://schemas.microsoft.com/office/drawing/2014/main" id="{6DDB6CF1-D6F3-CA48-87E0-EE7174067025}"/>
              </a:ext>
            </a:extLst>
          </p:cNvPr>
          <p:cNvSpPr>
            <a:spLocks noGrp="1"/>
          </p:cNvSpPr>
          <p:nvPr>
            <p:ph sz="quarter" idx="4"/>
          </p:nvPr>
        </p:nvSpPr>
        <p:spPr/>
        <p:txBody>
          <a:bodyPr>
            <a:normAutofit lnSpcReduction="10000"/>
          </a:bodyPr>
          <a:lstStyle/>
          <a:p>
            <a:r>
              <a:rPr lang="en-US" dirty="0"/>
              <a:t>As an author and researcher, you may wish to synthesize existing research to validate or discover “answers” to clinical questions via a validated methodological approach. </a:t>
            </a:r>
          </a:p>
        </p:txBody>
      </p:sp>
    </p:spTree>
    <p:extLst>
      <p:ext uri="{BB962C8B-B14F-4D97-AF65-F5344CB8AC3E}">
        <p14:creationId xmlns:p14="http://schemas.microsoft.com/office/powerpoint/2010/main" val="308221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a:extLst>
              <a:ext uri="{FF2B5EF4-FFF2-40B4-BE49-F238E27FC236}">
                <a16:creationId xmlns:a16="http://schemas.microsoft.com/office/drawing/2014/main" id="{2C7887E3-5ADA-3D42-A0B8-0FD8AB0046FE}"/>
              </a:ext>
            </a:extLst>
          </p:cNvPr>
          <p:cNvSpPr/>
          <p:nvPr/>
        </p:nvSpPr>
        <p:spPr>
          <a:xfrm>
            <a:off x="3591636" y="1334068"/>
            <a:ext cx="5008728" cy="4189863"/>
          </a:xfrm>
          <a:prstGeom prst="actionButtonHelp">
            <a:avLst/>
          </a:prstGeom>
          <a:noFill/>
          <a:ln w="63500">
            <a:solidFill>
              <a:srgbClr val="F6941F"/>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68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dirty="0"/>
              <a:t>How is a systematic review like or unlike other types of evidence synthesis?</a:t>
            </a:r>
          </a:p>
        </p:txBody>
      </p:sp>
    </p:spTree>
    <p:extLst>
      <p:ext uri="{BB962C8B-B14F-4D97-AF65-F5344CB8AC3E}">
        <p14:creationId xmlns:p14="http://schemas.microsoft.com/office/powerpoint/2010/main" val="284126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01B8-1925-0147-8452-15F15E2EA182}"/>
              </a:ext>
            </a:extLst>
          </p:cNvPr>
          <p:cNvSpPr>
            <a:spLocks noGrp="1"/>
          </p:cNvSpPr>
          <p:nvPr>
            <p:ph type="title"/>
          </p:nvPr>
        </p:nvSpPr>
        <p:spPr>
          <a:xfrm>
            <a:off x="838198" y="-102984"/>
            <a:ext cx="10515600" cy="1325563"/>
          </a:xfrm>
        </p:spPr>
        <p:txBody>
          <a:bodyPr/>
          <a:lstStyle/>
          <a:p>
            <a:r>
              <a:rPr lang="en-US" dirty="0"/>
              <a:t>Reviews in Comparison</a:t>
            </a:r>
          </a:p>
        </p:txBody>
      </p:sp>
      <p:graphicFrame>
        <p:nvGraphicFramePr>
          <p:cNvPr id="5" name="Table 5">
            <a:extLst>
              <a:ext uri="{FF2B5EF4-FFF2-40B4-BE49-F238E27FC236}">
                <a16:creationId xmlns:a16="http://schemas.microsoft.com/office/drawing/2014/main" id="{5DF59B52-0ADD-9542-AAF3-40575D889BB9}"/>
              </a:ext>
            </a:extLst>
          </p:cNvPr>
          <p:cNvGraphicFramePr>
            <a:graphicFrameLocks noGrp="1"/>
          </p:cNvGraphicFramePr>
          <p:nvPr>
            <p:ph idx="1"/>
            <p:extLst>
              <p:ext uri="{D42A27DB-BD31-4B8C-83A1-F6EECF244321}">
                <p14:modId xmlns:p14="http://schemas.microsoft.com/office/powerpoint/2010/main" val="2472494617"/>
              </p:ext>
            </p:extLst>
          </p:nvPr>
        </p:nvGraphicFramePr>
        <p:xfrm>
          <a:off x="838198" y="898772"/>
          <a:ext cx="10515600" cy="5303520"/>
        </p:xfrm>
        <a:graphic>
          <a:graphicData uri="http://schemas.openxmlformats.org/drawingml/2006/table">
            <a:tbl>
              <a:tblPr firstRow="1" bandRow="1">
                <a:tableStyleId>{74C1A8A3-306A-4EB7-A6B1-4F7E0EB9C5D6}</a:tableStyleId>
              </a:tblPr>
              <a:tblGrid>
                <a:gridCol w="1949606">
                  <a:extLst>
                    <a:ext uri="{9D8B030D-6E8A-4147-A177-3AD203B41FA5}">
                      <a16:colId xmlns:a16="http://schemas.microsoft.com/office/drawing/2014/main" val="2955426066"/>
                    </a:ext>
                  </a:extLst>
                </a:gridCol>
                <a:gridCol w="5060794">
                  <a:extLst>
                    <a:ext uri="{9D8B030D-6E8A-4147-A177-3AD203B41FA5}">
                      <a16:colId xmlns:a16="http://schemas.microsoft.com/office/drawing/2014/main" val="2747676429"/>
                    </a:ext>
                  </a:extLst>
                </a:gridCol>
                <a:gridCol w="3505200">
                  <a:extLst>
                    <a:ext uri="{9D8B030D-6E8A-4147-A177-3AD203B41FA5}">
                      <a16:colId xmlns:a16="http://schemas.microsoft.com/office/drawing/2014/main" val="3452151415"/>
                    </a:ext>
                  </a:extLst>
                </a:gridCol>
              </a:tblGrid>
              <a:tr h="304976">
                <a:tc>
                  <a:txBody>
                    <a:bodyPr/>
                    <a:lstStyle/>
                    <a:p>
                      <a:endParaRPr lang="en-US" dirty="0"/>
                    </a:p>
                  </a:txBody>
                  <a:tcPr>
                    <a:lnB w="25400" cmpd="sng">
                      <a:noFill/>
                    </a:lnB>
                    <a:solidFill>
                      <a:srgbClr val="115740"/>
                    </a:solidFill>
                  </a:tcPr>
                </a:tc>
                <a:tc>
                  <a:txBody>
                    <a:bodyPr/>
                    <a:lstStyle/>
                    <a:p>
                      <a:r>
                        <a:rPr lang="en-US" dirty="0"/>
                        <a:t>Systematic Reviews</a:t>
                      </a:r>
                    </a:p>
                  </a:txBody>
                  <a:tcPr>
                    <a:solidFill>
                      <a:srgbClr val="115740"/>
                    </a:solidFill>
                  </a:tcPr>
                </a:tc>
                <a:tc>
                  <a:txBody>
                    <a:bodyPr/>
                    <a:lstStyle/>
                    <a:p>
                      <a:r>
                        <a:rPr lang="en-US" dirty="0"/>
                        <a:t>Narrative Literature Reviews</a:t>
                      </a:r>
                    </a:p>
                  </a:txBody>
                  <a:tcPr>
                    <a:solidFill>
                      <a:srgbClr val="115740"/>
                    </a:solidFill>
                  </a:tcPr>
                </a:tc>
                <a:extLst>
                  <a:ext uri="{0D108BD9-81ED-4DB2-BD59-A6C34878D82A}">
                    <a16:rowId xmlns:a16="http://schemas.microsoft.com/office/drawing/2014/main" val="4031598267"/>
                  </a:ext>
                </a:extLst>
              </a:tr>
              <a:tr h="762440">
                <a:tc>
                  <a:txBody>
                    <a:bodyPr/>
                    <a:lstStyle/>
                    <a:p>
                      <a:pPr algn="ctr"/>
                      <a:r>
                        <a:rPr lang="en-US" b="1" dirty="0"/>
                        <a:t>Review Question</a:t>
                      </a:r>
                    </a:p>
                  </a:txBody>
                  <a:tcPr anchor="ct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rgbClr val="115740">
                        <a:alpha val="25098"/>
                      </a:srgbClr>
                    </a:solidFill>
                  </a:tcPr>
                </a:tc>
                <a:tc>
                  <a:txBody>
                    <a:bodyPr/>
                    <a:lstStyle/>
                    <a:p>
                      <a:pPr marL="285750" indent="-285750">
                        <a:buFont typeface="Arial" panose="020B0604020202020204" pitchFamily="34" charset="0"/>
                        <a:buChar char="•"/>
                      </a:pPr>
                      <a:r>
                        <a:rPr lang="en-US" dirty="0"/>
                        <a:t>Clearly defined and focused clinical question</a:t>
                      </a:r>
                    </a:p>
                    <a:p>
                      <a:pPr marL="285750" indent="-285750">
                        <a:buFont typeface="Arial" panose="020B0604020202020204" pitchFamily="34" charset="0"/>
                        <a:buChar char="•"/>
                      </a:pPr>
                      <a:r>
                        <a:rPr lang="en-US" dirty="0"/>
                        <a:t>PICO Questions: Patient/Problem, Intervention, Comparison, Outcome</a:t>
                      </a:r>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a:t>Can be general topic or specific question</a:t>
                      </a:r>
                    </a:p>
                  </a:txBody>
                  <a:tcPr/>
                </a:tc>
                <a:extLst>
                  <a:ext uri="{0D108BD9-81ED-4DB2-BD59-A6C34878D82A}">
                    <a16:rowId xmlns:a16="http://schemas.microsoft.com/office/drawing/2014/main" val="2448498135"/>
                  </a:ext>
                </a:extLst>
              </a:tr>
              <a:tr h="991172">
                <a:tc>
                  <a:txBody>
                    <a:bodyPr/>
                    <a:lstStyle/>
                    <a:p>
                      <a:pPr algn="ctr"/>
                      <a:r>
                        <a:rPr lang="en-US" b="1" dirty="0"/>
                        <a:t>Search Process</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115740">
                        <a:alpha val="25098"/>
                      </a:srgbClr>
                    </a:solidFill>
                  </a:tcPr>
                </a:tc>
                <a:tc>
                  <a:txBody>
                    <a:bodyPr/>
                    <a:lstStyle/>
                    <a:p>
                      <a:pPr marL="285750" indent="-285750">
                        <a:buFont typeface="Arial" panose="020B0604020202020204" pitchFamily="34" charset="0"/>
                        <a:buChar char="•"/>
                      </a:pPr>
                      <a:r>
                        <a:rPr lang="en-US" dirty="0"/>
                        <a:t>Perform searches across multiple databases</a:t>
                      </a:r>
                    </a:p>
                    <a:p>
                      <a:pPr marL="285750" indent="-285750">
                        <a:buFont typeface="Arial" panose="020B0604020202020204" pitchFamily="34" charset="0"/>
                        <a:buChar char="•"/>
                      </a:pPr>
                      <a:r>
                        <a:rPr lang="en-US" dirty="0"/>
                        <a:t>Attempt to local all relevant studies</a:t>
                      </a:r>
                    </a:p>
                    <a:p>
                      <a:pPr marL="285750" indent="-285750">
                        <a:buFont typeface="Arial" panose="020B0604020202020204" pitchFamily="34" charset="0"/>
                        <a:buChar char="•"/>
                      </a:pPr>
                      <a:r>
                        <a:rPr lang="en-US" dirty="0"/>
                        <a:t>Systematic, comprehensive, reproducible</a:t>
                      </a:r>
                    </a:p>
                    <a:p>
                      <a:pPr marL="285750" indent="-285750">
                        <a:buFont typeface="Arial" panose="020B0604020202020204" pitchFamily="34" charset="0"/>
                        <a:buChar char="•"/>
                      </a:pPr>
                      <a:r>
                        <a:rPr lang="en-US" dirty="0"/>
                        <a:t>Document the search line by line</a:t>
                      </a:r>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a:t>Perform searches of one or more databases</a:t>
                      </a:r>
                    </a:p>
                    <a:p>
                      <a:pPr marL="285750" indent="-285750">
                        <a:buFont typeface="Arial" panose="020B0604020202020204" pitchFamily="34" charset="0"/>
                        <a:buChar char="•"/>
                      </a:pPr>
                      <a:r>
                        <a:rPr lang="en-US" dirty="0"/>
                        <a:t>No attempt to be exhaustive or locate all relevant studies</a:t>
                      </a:r>
                    </a:p>
                  </a:txBody>
                  <a:tcPr/>
                </a:tc>
                <a:extLst>
                  <a:ext uri="{0D108BD9-81ED-4DB2-BD59-A6C34878D82A}">
                    <a16:rowId xmlns:a16="http://schemas.microsoft.com/office/drawing/2014/main" val="1368463225"/>
                  </a:ext>
                </a:extLst>
              </a:tr>
              <a:tr h="762440">
                <a:tc>
                  <a:txBody>
                    <a:bodyPr/>
                    <a:lstStyle/>
                    <a:p>
                      <a:pPr algn="ctr"/>
                      <a:r>
                        <a:rPr lang="en-US" b="1" dirty="0"/>
                        <a:t>Inclusion and Exclusion Criteria</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115740">
                        <a:alpha val="25098"/>
                      </a:srgbClr>
                    </a:solidFill>
                  </a:tcPr>
                </a:tc>
                <a:tc>
                  <a:txBody>
                    <a:bodyPr/>
                    <a:lstStyle/>
                    <a:p>
                      <a:pPr marL="285750" indent="-285750">
                        <a:buFont typeface="Arial" panose="020B0604020202020204" pitchFamily="34" charset="0"/>
                        <a:buChar char="•"/>
                      </a:pPr>
                      <a:r>
                        <a:rPr lang="en-US" dirty="0"/>
                        <a:t>Explicit, predetermined descriptions of what types of studies are to be included to minimize selection bias</a:t>
                      </a:r>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a:t>Usually do not describe why certain studies are included and others excluded</a:t>
                      </a:r>
                    </a:p>
                  </a:txBody>
                  <a:tcPr/>
                </a:tc>
                <a:extLst>
                  <a:ext uri="{0D108BD9-81ED-4DB2-BD59-A6C34878D82A}">
                    <a16:rowId xmlns:a16="http://schemas.microsoft.com/office/drawing/2014/main" val="2681339086"/>
                  </a:ext>
                </a:extLst>
              </a:tr>
              <a:tr h="533708">
                <a:tc>
                  <a:txBody>
                    <a:bodyPr/>
                    <a:lstStyle/>
                    <a:p>
                      <a:pPr algn="ctr"/>
                      <a:r>
                        <a:rPr lang="en-US" b="1" dirty="0"/>
                        <a:t>Number of Authors</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115740">
                        <a:alpha val="25098"/>
                      </a:srgbClr>
                    </a:solidFill>
                  </a:tcPr>
                </a:tc>
                <a:tc>
                  <a:txBody>
                    <a:bodyPr/>
                    <a:lstStyle/>
                    <a:p>
                      <a:r>
                        <a:rPr lang="en-US" dirty="0"/>
                        <a:t>Three or more</a:t>
                      </a:r>
                    </a:p>
                  </a:txBody>
                  <a:tcPr>
                    <a:lnL w="12700" cap="flat" cmpd="sng" algn="ctr">
                      <a:noFill/>
                      <a:prstDash val="solid"/>
                      <a:round/>
                      <a:headEnd type="none" w="med" len="med"/>
                      <a:tailEnd type="none" w="med" len="med"/>
                    </a:lnL>
                  </a:tcPr>
                </a:tc>
                <a:tc>
                  <a:txBody>
                    <a:bodyPr/>
                    <a:lstStyle/>
                    <a:p>
                      <a:r>
                        <a:rPr lang="en-US" dirty="0"/>
                        <a:t>One or more</a:t>
                      </a:r>
                    </a:p>
                  </a:txBody>
                  <a:tcPr/>
                </a:tc>
                <a:extLst>
                  <a:ext uri="{0D108BD9-81ED-4DB2-BD59-A6C34878D82A}">
                    <a16:rowId xmlns:a16="http://schemas.microsoft.com/office/drawing/2014/main" val="1587740058"/>
                  </a:ext>
                </a:extLst>
              </a:tr>
              <a:tr h="304976">
                <a:tc>
                  <a:txBody>
                    <a:bodyPr/>
                    <a:lstStyle/>
                    <a:p>
                      <a:pPr algn="ctr"/>
                      <a:r>
                        <a:rPr lang="en-US" b="1" dirty="0"/>
                        <a:t>Time</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115740">
                        <a:alpha val="25098"/>
                      </a:srgbClr>
                    </a:solidFill>
                  </a:tcPr>
                </a:tc>
                <a:tc>
                  <a:txBody>
                    <a:bodyPr/>
                    <a:lstStyle/>
                    <a:p>
                      <a:r>
                        <a:rPr lang="en-US" dirty="0"/>
                        <a:t>Long (6 months – Multiple years)</a:t>
                      </a:r>
                    </a:p>
                  </a:txBody>
                  <a:tcPr>
                    <a:lnL w="12700" cap="flat" cmpd="sng" algn="ctr">
                      <a:noFill/>
                      <a:prstDash val="solid"/>
                      <a:round/>
                      <a:headEnd type="none" w="med" len="med"/>
                      <a:tailEnd type="none" w="med" len="med"/>
                    </a:lnL>
                  </a:tcPr>
                </a:tc>
                <a:tc>
                  <a:txBody>
                    <a:bodyPr/>
                    <a:lstStyle/>
                    <a:p>
                      <a:r>
                        <a:rPr lang="en-US" dirty="0"/>
                        <a:t>Shorter (One day – a few months)</a:t>
                      </a:r>
                    </a:p>
                  </a:txBody>
                  <a:tcPr/>
                </a:tc>
                <a:extLst>
                  <a:ext uri="{0D108BD9-81ED-4DB2-BD59-A6C34878D82A}">
                    <a16:rowId xmlns:a16="http://schemas.microsoft.com/office/drawing/2014/main" val="2777999965"/>
                  </a:ext>
                </a:extLst>
              </a:tr>
              <a:tr h="762440">
                <a:tc>
                  <a:txBody>
                    <a:bodyPr/>
                    <a:lstStyle/>
                    <a:p>
                      <a:pPr algn="ctr"/>
                      <a:r>
                        <a:rPr lang="en-US" b="1" dirty="0"/>
                        <a:t>Value</a:t>
                      </a:r>
                    </a:p>
                  </a:txBody>
                  <a:tcPr anchor="ct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rgbClr val="115740">
                        <a:alpha val="25098"/>
                      </a:srgbClr>
                    </a:solidFill>
                  </a:tcPr>
                </a:tc>
                <a:tc>
                  <a:txBody>
                    <a:bodyPr/>
                    <a:lstStyle/>
                    <a:p>
                      <a:r>
                        <a:rPr lang="en-US" dirty="0"/>
                        <a:t>Connects practicing clinicians to high quality evidence. Supports Evidence Based Practice (EBP) and healthcare decision making.</a:t>
                      </a:r>
                    </a:p>
                  </a:txBody>
                  <a:tcPr>
                    <a:lnL w="12700" cap="flat" cmpd="sng" algn="ctr">
                      <a:noFill/>
                      <a:prstDash val="solid"/>
                      <a:round/>
                      <a:headEnd type="none" w="med" len="med"/>
                      <a:tailEnd type="none" w="med" len="med"/>
                    </a:lnL>
                  </a:tcPr>
                </a:tc>
                <a:tc>
                  <a:txBody>
                    <a:bodyPr/>
                    <a:lstStyle/>
                    <a:p>
                      <a:r>
                        <a:rPr lang="en-US" dirty="0"/>
                        <a:t>Provides summary of literature on a topic</a:t>
                      </a:r>
                    </a:p>
                  </a:txBody>
                  <a:tcPr/>
                </a:tc>
                <a:extLst>
                  <a:ext uri="{0D108BD9-81ED-4DB2-BD59-A6C34878D82A}">
                    <a16:rowId xmlns:a16="http://schemas.microsoft.com/office/drawing/2014/main" val="3033839790"/>
                  </a:ext>
                </a:extLst>
              </a:tr>
            </a:tbl>
          </a:graphicData>
        </a:graphic>
      </p:graphicFrame>
    </p:spTree>
    <p:extLst>
      <p:ext uri="{BB962C8B-B14F-4D97-AF65-F5344CB8AC3E}">
        <p14:creationId xmlns:p14="http://schemas.microsoft.com/office/powerpoint/2010/main" val="345112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AF31-5F48-6A41-A9C5-3E26C3C647A3}"/>
              </a:ext>
            </a:extLst>
          </p:cNvPr>
          <p:cNvSpPr>
            <a:spLocks noGrp="1"/>
          </p:cNvSpPr>
          <p:nvPr>
            <p:ph type="title"/>
          </p:nvPr>
        </p:nvSpPr>
        <p:spPr/>
        <p:txBody>
          <a:bodyPr/>
          <a:lstStyle/>
          <a:p>
            <a:r>
              <a:rPr lang="en-US" dirty="0"/>
              <a:t>Other types of reviews</a:t>
            </a:r>
            <a:r>
              <a:rPr lang="en-US" baseline="30000" dirty="0"/>
              <a:t>2</a:t>
            </a:r>
          </a:p>
        </p:txBody>
      </p:sp>
      <p:sp>
        <p:nvSpPr>
          <p:cNvPr id="3" name="Content Placeholder 2">
            <a:extLst>
              <a:ext uri="{FF2B5EF4-FFF2-40B4-BE49-F238E27FC236}">
                <a16:creationId xmlns:a16="http://schemas.microsoft.com/office/drawing/2014/main" id="{7EAD2428-D3F3-2E49-A03F-1398356B1669}"/>
              </a:ext>
            </a:extLst>
          </p:cNvPr>
          <p:cNvSpPr>
            <a:spLocks noGrp="1"/>
          </p:cNvSpPr>
          <p:nvPr>
            <p:ph sz="half" idx="1"/>
          </p:nvPr>
        </p:nvSpPr>
        <p:spPr/>
        <p:txBody>
          <a:bodyPr/>
          <a:lstStyle/>
          <a:p>
            <a:r>
              <a:rPr lang="en-US" dirty="0"/>
              <a:t>Critical Review</a:t>
            </a:r>
          </a:p>
          <a:p>
            <a:r>
              <a:rPr lang="en-US" dirty="0"/>
              <a:t>Literature Review</a:t>
            </a:r>
          </a:p>
          <a:p>
            <a:r>
              <a:rPr lang="en-US" dirty="0"/>
              <a:t>Mapping Review / Systematic Map</a:t>
            </a:r>
          </a:p>
          <a:p>
            <a:r>
              <a:rPr lang="en-US" dirty="0"/>
              <a:t>Meta-analysis</a:t>
            </a:r>
          </a:p>
          <a:p>
            <a:r>
              <a:rPr lang="en-US" dirty="0"/>
              <a:t>Mixed studies/method review</a:t>
            </a:r>
          </a:p>
          <a:p>
            <a:r>
              <a:rPr lang="en-US" dirty="0"/>
              <a:t>Overview</a:t>
            </a:r>
          </a:p>
          <a:p>
            <a:r>
              <a:rPr lang="en-US" dirty="0"/>
              <a:t>Rapid Review </a:t>
            </a:r>
          </a:p>
        </p:txBody>
      </p:sp>
      <p:sp>
        <p:nvSpPr>
          <p:cNvPr id="4" name="Content Placeholder 3">
            <a:extLst>
              <a:ext uri="{FF2B5EF4-FFF2-40B4-BE49-F238E27FC236}">
                <a16:creationId xmlns:a16="http://schemas.microsoft.com/office/drawing/2014/main" id="{50AE333E-94BD-F444-A226-2A283C197797}"/>
              </a:ext>
            </a:extLst>
          </p:cNvPr>
          <p:cNvSpPr>
            <a:spLocks noGrp="1"/>
          </p:cNvSpPr>
          <p:nvPr>
            <p:ph sz="half" idx="2"/>
          </p:nvPr>
        </p:nvSpPr>
        <p:spPr/>
        <p:txBody>
          <a:bodyPr/>
          <a:lstStyle/>
          <a:p>
            <a:r>
              <a:rPr lang="en-US" dirty="0"/>
              <a:t>Scoping Review</a:t>
            </a:r>
          </a:p>
          <a:p>
            <a:r>
              <a:rPr lang="en-US" dirty="0"/>
              <a:t>State-of-the-art Review</a:t>
            </a:r>
          </a:p>
          <a:p>
            <a:r>
              <a:rPr lang="en-US" dirty="0"/>
              <a:t>Systematic Review</a:t>
            </a:r>
          </a:p>
          <a:p>
            <a:r>
              <a:rPr lang="en-US" dirty="0"/>
              <a:t>Systematic Search and Review</a:t>
            </a:r>
          </a:p>
          <a:p>
            <a:pPr lvl="1"/>
            <a:r>
              <a:rPr lang="en-US" dirty="0"/>
              <a:t>Qualitative Systematic Review / Qualitative Evidence Synthesis</a:t>
            </a:r>
          </a:p>
          <a:p>
            <a:r>
              <a:rPr lang="en-US" dirty="0"/>
              <a:t>Umbrella Review</a:t>
            </a:r>
          </a:p>
        </p:txBody>
      </p:sp>
    </p:spTree>
    <p:extLst>
      <p:ext uri="{BB962C8B-B14F-4D97-AF65-F5344CB8AC3E}">
        <p14:creationId xmlns:p14="http://schemas.microsoft.com/office/powerpoint/2010/main" val="164400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E38C-61F7-4E41-90B3-E7417A4F6FE1}"/>
              </a:ext>
            </a:extLst>
          </p:cNvPr>
          <p:cNvSpPr>
            <a:spLocks noGrp="1"/>
          </p:cNvSpPr>
          <p:nvPr>
            <p:ph type="title"/>
          </p:nvPr>
        </p:nvSpPr>
        <p:spPr>
          <a:xfrm>
            <a:off x="648402" y="946297"/>
            <a:ext cx="3932237" cy="2275368"/>
          </a:xfrm>
        </p:spPr>
        <p:txBody>
          <a:bodyPr>
            <a:normAutofit/>
          </a:bodyPr>
          <a:lstStyle/>
          <a:p>
            <a:r>
              <a:rPr lang="en-US" dirty="0"/>
              <a:t>The Evidentiary Pyramid in Evidence-Based Medicine</a:t>
            </a:r>
            <a:r>
              <a:rPr lang="en-US" baseline="30000" dirty="0"/>
              <a:t>3</a:t>
            </a:r>
          </a:p>
        </p:txBody>
      </p:sp>
      <p:pic>
        <p:nvPicPr>
          <p:cNvPr id="3074" name="Picture 2">
            <a:extLst>
              <a:ext uri="{FF2B5EF4-FFF2-40B4-BE49-F238E27FC236}">
                <a16:creationId xmlns:a16="http://schemas.microsoft.com/office/drawing/2014/main" id="{5E24EA4B-A911-0144-A9B1-BE8D9F8519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85" r="10196" b="705"/>
          <a:stretch/>
        </p:blipFill>
        <p:spPr bwMode="auto">
          <a:xfrm>
            <a:off x="4019109" y="233916"/>
            <a:ext cx="7918303" cy="597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3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a:extLst>
              <a:ext uri="{FF2B5EF4-FFF2-40B4-BE49-F238E27FC236}">
                <a16:creationId xmlns:a16="http://schemas.microsoft.com/office/drawing/2014/main" id="{2C7887E3-5ADA-3D42-A0B8-0FD8AB0046FE}"/>
              </a:ext>
            </a:extLst>
          </p:cNvPr>
          <p:cNvSpPr/>
          <p:nvPr/>
        </p:nvSpPr>
        <p:spPr>
          <a:xfrm>
            <a:off x="3591636" y="1334068"/>
            <a:ext cx="5008728" cy="4189863"/>
          </a:xfrm>
          <a:prstGeom prst="actionButtonHelp">
            <a:avLst/>
          </a:prstGeom>
          <a:noFill/>
          <a:ln w="63500">
            <a:solidFill>
              <a:srgbClr val="F6941F"/>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30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dirty="0"/>
              <a:t>How do you conduct a systematic review, and what is required?</a:t>
            </a:r>
          </a:p>
        </p:txBody>
      </p:sp>
    </p:spTree>
    <p:extLst>
      <p:ext uri="{BB962C8B-B14F-4D97-AF65-F5344CB8AC3E}">
        <p14:creationId xmlns:p14="http://schemas.microsoft.com/office/powerpoint/2010/main" val="217569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D0A-AB42-4D4F-8885-8A3B936D502D}"/>
              </a:ext>
            </a:extLst>
          </p:cNvPr>
          <p:cNvSpPr>
            <a:spLocks noGrp="1"/>
          </p:cNvSpPr>
          <p:nvPr>
            <p:ph type="title"/>
          </p:nvPr>
        </p:nvSpPr>
        <p:spPr>
          <a:xfrm>
            <a:off x="838200" y="454577"/>
            <a:ext cx="10515600" cy="1325563"/>
          </a:xfrm>
        </p:spPr>
        <p:txBody>
          <a:bodyPr anchor="ctr">
            <a:normAutofit/>
          </a:bodyPr>
          <a:lstStyle/>
          <a:p>
            <a:r>
              <a:rPr lang="en-US" dirty="0"/>
              <a:t>The systematic review process</a:t>
            </a:r>
          </a:p>
        </p:txBody>
      </p:sp>
      <p:graphicFrame>
        <p:nvGraphicFramePr>
          <p:cNvPr id="7" name="Content Placeholder 2">
            <a:extLst>
              <a:ext uri="{FF2B5EF4-FFF2-40B4-BE49-F238E27FC236}">
                <a16:creationId xmlns:a16="http://schemas.microsoft.com/office/drawing/2014/main" id="{297C2A56-A769-4452-A95B-F5E721804FFB}"/>
              </a:ext>
            </a:extLst>
          </p:cNvPr>
          <p:cNvGraphicFramePr>
            <a:graphicFrameLocks noGrp="1"/>
          </p:cNvGraphicFramePr>
          <p:nvPr>
            <p:ph idx="1"/>
            <p:extLst>
              <p:ext uri="{D42A27DB-BD31-4B8C-83A1-F6EECF244321}">
                <p14:modId xmlns:p14="http://schemas.microsoft.com/office/powerpoint/2010/main" val="2359688545"/>
              </p:ext>
            </p:extLst>
          </p:nvPr>
        </p:nvGraphicFramePr>
        <p:xfrm>
          <a:off x="838200" y="1509823"/>
          <a:ext cx="10515600" cy="475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96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9C4B-8932-FF4D-8ADC-368007F1E7B1}"/>
              </a:ext>
            </a:extLst>
          </p:cNvPr>
          <p:cNvSpPr>
            <a:spLocks noGrp="1"/>
          </p:cNvSpPr>
          <p:nvPr>
            <p:ph type="title"/>
          </p:nvPr>
        </p:nvSpPr>
        <p:spPr>
          <a:xfrm>
            <a:off x="838200" y="454577"/>
            <a:ext cx="10515600" cy="1325563"/>
          </a:xfrm>
        </p:spPr>
        <p:txBody>
          <a:bodyPr anchor="ctr">
            <a:normAutofit/>
          </a:bodyPr>
          <a:lstStyle/>
          <a:p>
            <a:r>
              <a:rPr lang="en-US" dirty="0"/>
              <a:t>Outline</a:t>
            </a:r>
          </a:p>
        </p:txBody>
      </p:sp>
      <p:graphicFrame>
        <p:nvGraphicFramePr>
          <p:cNvPr id="5" name="Content Placeholder 2">
            <a:extLst>
              <a:ext uri="{FF2B5EF4-FFF2-40B4-BE49-F238E27FC236}">
                <a16:creationId xmlns:a16="http://schemas.microsoft.com/office/drawing/2014/main" id="{AD4317BB-B8AD-4DE9-BAD3-91B11A2C2985}"/>
              </a:ext>
            </a:extLst>
          </p:cNvPr>
          <p:cNvGraphicFramePr>
            <a:graphicFrameLocks noGrp="1"/>
          </p:cNvGraphicFramePr>
          <p:nvPr>
            <p:ph idx="1"/>
            <p:extLst>
              <p:ext uri="{D42A27DB-BD31-4B8C-83A1-F6EECF244321}">
                <p14:modId xmlns:p14="http://schemas.microsoft.com/office/powerpoint/2010/main" val="2502294402"/>
              </p:ext>
            </p:extLst>
          </p:nvPr>
        </p:nvGraphicFramePr>
        <p:xfrm>
          <a:off x="838200" y="178014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89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5740"/>
        </a:solidFill>
        <a:effectLst/>
      </p:bgPr>
    </p:bg>
    <p:spTree>
      <p:nvGrpSpPr>
        <p:cNvPr id="1" name=""/>
        <p:cNvGrpSpPr/>
        <p:nvPr/>
      </p:nvGrpSpPr>
      <p:grpSpPr>
        <a:xfrm>
          <a:off x="0" y="0"/>
          <a:ext cx="0" cy="0"/>
          <a:chOff x="0" y="0"/>
          <a:chExt cx="0" cy="0"/>
        </a:xfrm>
      </p:grpSpPr>
      <p:pic>
        <p:nvPicPr>
          <p:cNvPr id="5" name="Content Placeholder 4" descr="Chart, funnel chart&#10;&#10;Description automatically generated">
            <a:extLst>
              <a:ext uri="{FF2B5EF4-FFF2-40B4-BE49-F238E27FC236}">
                <a16:creationId xmlns:a16="http://schemas.microsoft.com/office/drawing/2014/main" id="{28D14E49-425D-F74A-A7D2-9CCB7A55EE3A}"/>
              </a:ext>
            </a:extLst>
          </p:cNvPr>
          <p:cNvPicPr>
            <a:picLocks noGrp="1" noChangeAspect="1"/>
          </p:cNvPicPr>
          <p:nvPr>
            <p:ph type="pic" idx="1"/>
          </p:nvPr>
        </p:nvPicPr>
        <p:blipFill rotWithShape="1">
          <a:blip r:embed="rId3"/>
          <a:stretch/>
        </p:blipFill>
        <p:spPr>
          <a:xfrm>
            <a:off x="3929654" y="0"/>
            <a:ext cx="4332691" cy="6279259"/>
          </a:xfrm>
          <a:noFill/>
        </p:spPr>
      </p:pic>
      <p:sp>
        <p:nvSpPr>
          <p:cNvPr id="7" name="Title 1">
            <a:extLst>
              <a:ext uri="{FF2B5EF4-FFF2-40B4-BE49-F238E27FC236}">
                <a16:creationId xmlns:a16="http://schemas.microsoft.com/office/drawing/2014/main" id="{AA95F2C3-B083-8F4A-879B-2B0B28BBA224}"/>
              </a:ext>
            </a:extLst>
          </p:cNvPr>
          <p:cNvSpPr txBox="1">
            <a:spLocks/>
          </p:cNvSpPr>
          <p:nvPr/>
        </p:nvSpPr>
        <p:spPr>
          <a:xfrm>
            <a:off x="1353521" y="1828800"/>
            <a:ext cx="366504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F6941F"/>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57664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46F0-3841-D749-8B74-8D9BF9B043CC}"/>
              </a:ext>
            </a:extLst>
          </p:cNvPr>
          <p:cNvSpPr>
            <a:spLocks noGrp="1"/>
          </p:cNvSpPr>
          <p:nvPr>
            <p:ph type="title"/>
          </p:nvPr>
        </p:nvSpPr>
        <p:spPr>
          <a:xfrm>
            <a:off x="836612" y="187325"/>
            <a:ext cx="3932237" cy="1600200"/>
          </a:xfrm>
        </p:spPr>
        <p:txBody>
          <a:bodyPr>
            <a:normAutofit/>
          </a:bodyPr>
          <a:lstStyle/>
          <a:p>
            <a:r>
              <a:rPr lang="en-US" sz="4000" dirty="0"/>
              <a:t>Requirements</a:t>
            </a:r>
          </a:p>
        </p:txBody>
      </p:sp>
      <p:sp>
        <p:nvSpPr>
          <p:cNvPr id="3" name="Content Placeholder 2">
            <a:extLst>
              <a:ext uri="{FF2B5EF4-FFF2-40B4-BE49-F238E27FC236}">
                <a16:creationId xmlns:a16="http://schemas.microsoft.com/office/drawing/2014/main" id="{460D6594-35AA-0B47-BA05-89D8E7F44A6F}"/>
              </a:ext>
            </a:extLst>
          </p:cNvPr>
          <p:cNvSpPr>
            <a:spLocks noGrp="1"/>
          </p:cNvSpPr>
          <p:nvPr>
            <p:ph idx="1"/>
          </p:nvPr>
        </p:nvSpPr>
        <p:spPr>
          <a:xfrm>
            <a:off x="1378503" y="1901245"/>
            <a:ext cx="6172200" cy="4873625"/>
          </a:xfrm>
        </p:spPr>
        <p:txBody>
          <a:bodyPr>
            <a:normAutofit/>
          </a:bodyPr>
          <a:lstStyle/>
          <a:p>
            <a:pPr marL="0" indent="0">
              <a:buNone/>
            </a:pPr>
            <a:r>
              <a:rPr lang="en-US" dirty="0"/>
              <a:t>T.R.E.A.D.</a:t>
            </a:r>
          </a:p>
          <a:p>
            <a:pPr marL="285750" indent="-285750"/>
            <a:r>
              <a:rPr lang="en-US" dirty="0"/>
              <a:t>Time </a:t>
            </a:r>
          </a:p>
          <a:p>
            <a:pPr marL="285750" indent="-285750"/>
            <a:r>
              <a:rPr lang="en-US" dirty="0"/>
              <a:t>Resources</a:t>
            </a:r>
          </a:p>
          <a:p>
            <a:pPr marL="285750" indent="-285750"/>
            <a:r>
              <a:rPr lang="en-US" dirty="0"/>
              <a:t>Expertise</a:t>
            </a:r>
          </a:p>
          <a:p>
            <a:pPr marL="285750" indent="-285750"/>
            <a:r>
              <a:rPr lang="en-US" dirty="0"/>
              <a:t>Audience</a:t>
            </a:r>
          </a:p>
          <a:p>
            <a:pPr marL="285750" indent="-285750"/>
            <a:r>
              <a:rPr lang="en-US" dirty="0"/>
              <a:t>Data</a:t>
            </a:r>
          </a:p>
          <a:p>
            <a:pPr lvl="1"/>
            <a:endParaRPr lang="en-US" dirty="0"/>
          </a:p>
          <a:p>
            <a:pPr marL="457200" lvl="1" indent="0">
              <a:buNone/>
            </a:pPr>
            <a:endParaRPr lang="en-US" dirty="0"/>
          </a:p>
        </p:txBody>
      </p:sp>
      <p:sp>
        <p:nvSpPr>
          <p:cNvPr id="4" name="Text Placeholder 3">
            <a:extLst>
              <a:ext uri="{FF2B5EF4-FFF2-40B4-BE49-F238E27FC236}">
                <a16:creationId xmlns:a16="http://schemas.microsoft.com/office/drawing/2014/main" id="{D49A5E61-5344-4B4A-B603-04EFC30B7EDD}"/>
              </a:ext>
            </a:extLst>
          </p:cNvPr>
          <p:cNvSpPr>
            <a:spLocks noGrp="1"/>
          </p:cNvSpPr>
          <p:nvPr>
            <p:ph type="body" sz="half" idx="2"/>
          </p:nvPr>
        </p:nvSpPr>
        <p:spPr>
          <a:xfrm>
            <a:off x="6411771" y="987425"/>
            <a:ext cx="3935413" cy="3811588"/>
          </a:xfrm>
        </p:spPr>
        <p:txBody>
          <a:bodyPr>
            <a:normAutofit/>
          </a:bodyPr>
          <a:lstStyle/>
          <a:p>
            <a:r>
              <a:rPr lang="en-US" dirty="0"/>
              <a:t>Consider your timeline! </a:t>
            </a:r>
            <a:r>
              <a:rPr lang="en-US" dirty="0" err="1"/>
              <a:t>PredicTER</a:t>
            </a:r>
            <a:r>
              <a:rPr lang="en-US" dirty="0"/>
              <a:t>: http://</a:t>
            </a:r>
            <a:r>
              <a:rPr lang="en-US" dirty="0" err="1"/>
              <a:t>predicter.org</a:t>
            </a:r>
            <a:r>
              <a:rPr lang="en-US" dirty="0"/>
              <a:t>/ </a:t>
            </a:r>
          </a:p>
        </p:txBody>
      </p:sp>
      <p:pic>
        <p:nvPicPr>
          <p:cNvPr id="7" name="Picture 6" descr="Chart, bar chart&#10;&#10;Description automatically generated">
            <a:extLst>
              <a:ext uri="{FF2B5EF4-FFF2-40B4-BE49-F238E27FC236}">
                <a16:creationId xmlns:a16="http://schemas.microsoft.com/office/drawing/2014/main" id="{CC952BE1-EECB-7541-8160-355A6F9054AC}"/>
              </a:ext>
            </a:extLst>
          </p:cNvPr>
          <p:cNvPicPr>
            <a:picLocks noChangeAspect="1"/>
          </p:cNvPicPr>
          <p:nvPr/>
        </p:nvPicPr>
        <p:blipFill>
          <a:blip r:embed="rId3"/>
          <a:stretch>
            <a:fillRect/>
          </a:stretch>
        </p:blipFill>
        <p:spPr>
          <a:xfrm>
            <a:off x="4730949" y="1637074"/>
            <a:ext cx="6469383" cy="4158889"/>
          </a:xfrm>
          <a:prstGeom prst="rect">
            <a:avLst/>
          </a:prstGeom>
        </p:spPr>
      </p:pic>
    </p:spTree>
    <p:extLst>
      <p:ext uri="{BB962C8B-B14F-4D97-AF65-F5344CB8AC3E}">
        <p14:creationId xmlns:p14="http://schemas.microsoft.com/office/powerpoint/2010/main" val="128669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AB53-7F4A-A546-B230-309FBEB43B9C}"/>
              </a:ext>
            </a:extLst>
          </p:cNvPr>
          <p:cNvSpPr>
            <a:spLocks noGrp="1"/>
          </p:cNvSpPr>
          <p:nvPr>
            <p:ph type="title"/>
          </p:nvPr>
        </p:nvSpPr>
        <p:spPr/>
        <p:txBody>
          <a:bodyPr/>
          <a:lstStyle/>
          <a:p>
            <a:r>
              <a:rPr lang="en-US" dirty="0"/>
              <a:t>Developing a Research Topic</a:t>
            </a:r>
          </a:p>
        </p:txBody>
      </p:sp>
      <p:sp>
        <p:nvSpPr>
          <p:cNvPr id="3" name="Content Placeholder 2">
            <a:extLst>
              <a:ext uri="{FF2B5EF4-FFF2-40B4-BE49-F238E27FC236}">
                <a16:creationId xmlns:a16="http://schemas.microsoft.com/office/drawing/2014/main" id="{41F7BFEF-7619-DF4A-8985-99D394DCAB7C}"/>
              </a:ext>
            </a:extLst>
          </p:cNvPr>
          <p:cNvSpPr>
            <a:spLocks noGrp="1"/>
          </p:cNvSpPr>
          <p:nvPr>
            <p:ph sz="half" idx="1"/>
          </p:nvPr>
        </p:nvSpPr>
        <p:spPr/>
        <p:txBody>
          <a:bodyPr/>
          <a:lstStyle/>
          <a:p>
            <a:r>
              <a:rPr lang="en-US" dirty="0"/>
              <a:t>Questions should be</a:t>
            </a:r>
          </a:p>
          <a:p>
            <a:pPr lvl="1"/>
            <a:r>
              <a:rPr lang="en-US" dirty="0"/>
              <a:t>Well-defined</a:t>
            </a:r>
          </a:p>
          <a:p>
            <a:pPr lvl="1"/>
            <a:r>
              <a:rPr lang="en-US" dirty="0"/>
              <a:t>Answerable</a:t>
            </a:r>
          </a:p>
          <a:p>
            <a:pPr lvl="1"/>
            <a:r>
              <a:rPr lang="en-US" dirty="0"/>
              <a:t>Searchable</a:t>
            </a:r>
          </a:p>
          <a:p>
            <a:pPr lvl="1"/>
            <a:endParaRPr lang="en-US" dirty="0"/>
          </a:p>
          <a:p>
            <a:r>
              <a:rPr lang="en-US" dirty="0"/>
              <a:t>Consider using PICO, PICOT, or another standardized structure</a:t>
            </a:r>
          </a:p>
        </p:txBody>
      </p:sp>
      <p:sp>
        <p:nvSpPr>
          <p:cNvPr id="4" name="Content Placeholder 3">
            <a:extLst>
              <a:ext uri="{FF2B5EF4-FFF2-40B4-BE49-F238E27FC236}">
                <a16:creationId xmlns:a16="http://schemas.microsoft.com/office/drawing/2014/main" id="{9833E583-DFDE-E14D-A3D4-409BAB182306}"/>
              </a:ext>
            </a:extLst>
          </p:cNvPr>
          <p:cNvSpPr>
            <a:spLocks noGrp="1"/>
          </p:cNvSpPr>
          <p:nvPr>
            <p:ph sz="half" idx="2"/>
          </p:nvPr>
        </p:nvSpPr>
        <p:spPr/>
        <p:txBody>
          <a:bodyPr/>
          <a:lstStyle/>
          <a:p>
            <a:r>
              <a:rPr lang="en-US" dirty="0"/>
              <a:t>Check for already published literature</a:t>
            </a:r>
          </a:p>
          <a:p>
            <a:pPr lvl="1"/>
            <a:r>
              <a:rPr lang="en-US" dirty="0"/>
              <a:t>MEDLINE</a:t>
            </a:r>
          </a:p>
          <a:p>
            <a:pPr lvl="1"/>
            <a:r>
              <a:rPr lang="en-US" dirty="0"/>
              <a:t>Embase</a:t>
            </a:r>
          </a:p>
          <a:p>
            <a:pPr lvl="1"/>
            <a:r>
              <a:rPr lang="en-US" dirty="0"/>
              <a:t>Cochrane Library</a:t>
            </a:r>
          </a:p>
          <a:p>
            <a:pPr lvl="1"/>
            <a:r>
              <a:rPr lang="en-US" dirty="0"/>
              <a:t>PROSPERO</a:t>
            </a:r>
          </a:p>
        </p:txBody>
      </p:sp>
    </p:spTree>
    <p:extLst>
      <p:ext uri="{BB962C8B-B14F-4D97-AF65-F5344CB8AC3E}">
        <p14:creationId xmlns:p14="http://schemas.microsoft.com/office/powerpoint/2010/main" val="1926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B57B-4304-3544-8C9B-B0389E50E753}"/>
              </a:ext>
            </a:extLst>
          </p:cNvPr>
          <p:cNvSpPr>
            <a:spLocks noGrp="1"/>
          </p:cNvSpPr>
          <p:nvPr>
            <p:ph type="title"/>
          </p:nvPr>
        </p:nvSpPr>
        <p:spPr/>
        <p:txBody>
          <a:bodyPr/>
          <a:lstStyle/>
          <a:p>
            <a:r>
              <a:rPr lang="en-US" dirty="0"/>
              <a:t>Protocol Formation</a:t>
            </a:r>
          </a:p>
        </p:txBody>
      </p:sp>
      <p:sp>
        <p:nvSpPr>
          <p:cNvPr id="3" name="Content Placeholder 2">
            <a:extLst>
              <a:ext uri="{FF2B5EF4-FFF2-40B4-BE49-F238E27FC236}">
                <a16:creationId xmlns:a16="http://schemas.microsoft.com/office/drawing/2014/main" id="{29098604-7D47-E645-B4D5-411D7E37009B}"/>
              </a:ext>
            </a:extLst>
          </p:cNvPr>
          <p:cNvSpPr>
            <a:spLocks noGrp="1"/>
          </p:cNvSpPr>
          <p:nvPr>
            <p:ph idx="1"/>
          </p:nvPr>
        </p:nvSpPr>
        <p:spPr/>
        <p:txBody>
          <a:bodyPr>
            <a:normAutofit/>
          </a:bodyPr>
          <a:lstStyle/>
          <a:p>
            <a:r>
              <a:rPr lang="en-US" dirty="0"/>
              <a:t>The Protocol acts as the “rule book” for the review. It establishes the methodology and eliminates variation, bias, and “scope creep” later in the process. </a:t>
            </a:r>
          </a:p>
          <a:p>
            <a:pPr lvl="1"/>
            <a:r>
              <a:rPr lang="en-US" dirty="0"/>
              <a:t>Protocols are essential to the SR process</a:t>
            </a:r>
          </a:p>
          <a:p>
            <a:r>
              <a:rPr lang="en-US" dirty="0"/>
              <a:t>Completed protocols should be registered or otherwise published in such a way that other researchers in the field can find the protocol - reducing the risk of a group attempting a review on the same topic. </a:t>
            </a:r>
          </a:p>
          <a:p>
            <a:pPr marL="0" indent="0">
              <a:buNone/>
            </a:pPr>
            <a:endParaRPr lang="en-US" dirty="0"/>
          </a:p>
        </p:txBody>
      </p:sp>
    </p:spTree>
    <p:extLst>
      <p:ext uri="{BB962C8B-B14F-4D97-AF65-F5344CB8AC3E}">
        <p14:creationId xmlns:p14="http://schemas.microsoft.com/office/powerpoint/2010/main" val="395130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655-8173-C043-8DB5-1FDE3093884A}"/>
              </a:ext>
            </a:extLst>
          </p:cNvPr>
          <p:cNvSpPr>
            <a:spLocks noGrp="1"/>
          </p:cNvSpPr>
          <p:nvPr>
            <p:ph type="title"/>
          </p:nvPr>
        </p:nvSpPr>
        <p:spPr>
          <a:xfrm>
            <a:off x="839788" y="457200"/>
            <a:ext cx="3932237" cy="1600200"/>
          </a:xfrm>
        </p:spPr>
        <p:txBody>
          <a:bodyPr anchor="b">
            <a:normAutofit/>
          </a:bodyPr>
          <a:lstStyle/>
          <a:p>
            <a:r>
              <a:rPr lang="en-US" dirty="0"/>
              <a:t>Protocol Elements</a:t>
            </a:r>
          </a:p>
        </p:txBody>
      </p:sp>
      <p:sp>
        <p:nvSpPr>
          <p:cNvPr id="10" name="Text Placeholder 3">
            <a:extLst>
              <a:ext uri="{FF2B5EF4-FFF2-40B4-BE49-F238E27FC236}">
                <a16:creationId xmlns:a16="http://schemas.microsoft.com/office/drawing/2014/main" id="{527B3B4B-C8EF-4FA3-BF7D-14A75E2AD4A1}"/>
              </a:ext>
            </a:extLst>
          </p:cNvPr>
          <p:cNvSpPr>
            <a:spLocks noGrp="1"/>
          </p:cNvSpPr>
          <p:nvPr>
            <p:ph type="body" sz="half" idx="2"/>
          </p:nvPr>
        </p:nvSpPr>
        <p:spPr>
          <a:xfrm>
            <a:off x="839788" y="2057400"/>
            <a:ext cx="3932237" cy="3811588"/>
          </a:xfrm>
        </p:spPr>
        <p:txBody>
          <a:bodyPr/>
          <a:lstStyle/>
          <a:p>
            <a:r>
              <a:rPr lang="en-US" dirty="0"/>
              <a:t>Tools like PRISMA-P can be used to develop an effective protocol</a:t>
            </a:r>
          </a:p>
        </p:txBody>
      </p:sp>
      <p:graphicFrame>
        <p:nvGraphicFramePr>
          <p:cNvPr id="6" name="Content Placeholder 2">
            <a:extLst>
              <a:ext uri="{FF2B5EF4-FFF2-40B4-BE49-F238E27FC236}">
                <a16:creationId xmlns:a16="http://schemas.microsoft.com/office/drawing/2014/main" id="{C1DDB939-4CDC-4815-82D6-8993618BA643}"/>
              </a:ext>
            </a:extLst>
          </p:cNvPr>
          <p:cNvGraphicFramePr>
            <a:graphicFrameLocks noGrp="1"/>
          </p:cNvGraphicFramePr>
          <p:nvPr>
            <p:ph idx="1"/>
            <p:extLst>
              <p:ext uri="{D42A27DB-BD31-4B8C-83A1-F6EECF244321}">
                <p14:modId xmlns:p14="http://schemas.microsoft.com/office/powerpoint/2010/main" val="134885516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34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6DA8-106B-9F4B-BB99-8E7362F4FF99}"/>
              </a:ext>
            </a:extLst>
          </p:cNvPr>
          <p:cNvSpPr>
            <a:spLocks noGrp="1"/>
          </p:cNvSpPr>
          <p:nvPr>
            <p:ph type="title"/>
          </p:nvPr>
        </p:nvSpPr>
        <p:spPr/>
        <p:txBody>
          <a:bodyPr/>
          <a:lstStyle/>
          <a:p>
            <a:r>
              <a:rPr lang="en-US" dirty="0"/>
              <a:t>Registering a Protocol</a:t>
            </a:r>
          </a:p>
        </p:txBody>
      </p:sp>
      <p:sp>
        <p:nvSpPr>
          <p:cNvPr id="3" name="Content Placeholder 2">
            <a:extLst>
              <a:ext uri="{FF2B5EF4-FFF2-40B4-BE49-F238E27FC236}">
                <a16:creationId xmlns:a16="http://schemas.microsoft.com/office/drawing/2014/main" id="{3EAC695B-6B82-804F-B3AD-C99F591877B7}"/>
              </a:ext>
            </a:extLst>
          </p:cNvPr>
          <p:cNvSpPr>
            <a:spLocks noGrp="1"/>
          </p:cNvSpPr>
          <p:nvPr>
            <p:ph sz="half" idx="1"/>
          </p:nvPr>
        </p:nvSpPr>
        <p:spPr>
          <a:xfrm>
            <a:off x="838199" y="1825625"/>
            <a:ext cx="10515599" cy="4351338"/>
          </a:xfrm>
        </p:spPr>
        <p:txBody>
          <a:bodyPr/>
          <a:lstStyle/>
          <a:p>
            <a:r>
              <a:rPr lang="en-US" dirty="0"/>
              <a:t>Protocols in healthcare and medicine are registered, made publicly available, and kept up-to-date on </a:t>
            </a:r>
            <a:r>
              <a:rPr lang="en-US" b="1" dirty="0"/>
              <a:t>PROSPERO: The International Prospective Register of Systematic Reviews</a:t>
            </a:r>
          </a:p>
        </p:txBody>
      </p:sp>
      <p:pic>
        <p:nvPicPr>
          <p:cNvPr id="4100" name="Picture 4">
            <a:extLst>
              <a:ext uri="{FF2B5EF4-FFF2-40B4-BE49-F238E27FC236}">
                <a16:creationId xmlns:a16="http://schemas.microsoft.com/office/drawing/2014/main" id="{DF2F4C7E-267B-4746-86B4-CF4778CBF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07" y="3617421"/>
            <a:ext cx="7869382" cy="186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06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BBE2-E8A1-CF42-83FB-84D195A1CFA5}"/>
              </a:ext>
            </a:extLst>
          </p:cNvPr>
          <p:cNvSpPr>
            <a:spLocks noGrp="1"/>
          </p:cNvSpPr>
          <p:nvPr>
            <p:ph type="title"/>
          </p:nvPr>
        </p:nvSpPr>
        <p:spPr/>
        <p:txBody>
          <a:bodyPr/>
          <a:lstStyle/>
          <a:p>
            <a:r>
              <a:rPr lang="en-US" dirty="0"/>
              <a:t>Developing Inclusion &amp; Exclusion Criteria</a:t>
            </a:r>
          </a:p>
        </p:txBody>
      </p:sp>
      <p:sp>
        <p:nvSpPr>
          <p:cNvPr id="3" name="Text Placeholder 2">
            <a:extLst>
              <a:ext uri="{FF2B5EF4-FFF2-40B4-BE49-F238E27FC236}">
                <a16:creationId xmlns:a16="http://schemas.microsoft.com/office/drawing/2014/main" id="{897742BC-B271-664E-B6C8-808BD237F80B}"/>
              </a:ext>
            </a:extLst>
          </p:cNvPr>
          <p:cNvSpPr>
            <a:spLocks noGrp="1"/>
          </p:cNvSpPr>
          <p:nvPr>
            <p:ph type="body" idx="1"/>
          </p:nvPr>
        </p:nvSpPr>
        <p:spPr/>
        <p:txBody>
          <a:bodyPr/>
          <a:lstStyle/>
          <a:p>
            <a:r>
              <a:rPr lang="en-US" dirty="0"/>
              <a:t>Inclusion Example</a:t>
            </a:r>
          </a:p>
        </p:txBody>
      </p:sp>
      <p:sp>
        <p:nvSpPr>
          <p:cNvPr id="4" name="Content Placeholder 3">
            <a:extLst>
              <a:ext uri="{FF2B5EF4-FFF2-40B4-BE49-F238E27FC236}">
                <a16:creationId xmlns:a16="http://schemas.microsoft.com/office/drawing/2014/main" id="{CBE8B3C6-DC0E-5243-95FD-91D7143543D4}"/>
              </a:ext>
            </a:extLst>
          </p:cNvPr>
          <p:cNvSpPr>
            <a:spLocks noGrp="1"/>
          </p:cNvSpPr>
          <p:nvPr>
            <p:ph sz="half" idx="2"/>
          </p:nvPr>
        </p:nvSpPr>
        <p:spPr/>
        <p:txBody>
          <a:bodyPr/>
          <a:lstStyle/>
          <a:p>
            <a:r>
              <a:rPr lang="en-US" dirty="0"/>
              <a:t>Articles related to disease, intervention, or phenomenon of interest</a:t>
            </a:r>
          </a:p>
          <a:p>
            <a:r>
              <a:rPr lang="en-US" dirty="0"/>
              <a:t>Articles in English</a:t>
            </a:r>
          </a:p>
          <a:p>
            <a:r>
              <a:rPr lang="en-US" dirty="0"/>
              <a:t>No geographic or publishing date restrictions</a:t>
            </a:r>
          </a:p>
        </p:txBody>
      </p:sp>
      <p:sp>
        <p:nvSpPr>
          <p:cNvPr id="5" name="Text Placeholder 4">
            <a:extLst>
              <a:ext uri="{FF2B5EF4-FFF2-40B4-BE49-F238E27FC236}">
                <a16:creationId xmlns:a16="http://schemas.microsoft.com/office/drawing/2014/main" id="{EA30A3F5-2E6B-B941-AD9B-E9761F5CFB4E}"/>
              </a:ext>
            </a:extLst>
          </p:cNvPr>
          <p:cNvSpPr>
            <a:spLocks noGrp="1"/>
          </p:cNvSpPr>
          <p:nvPr>
            <p:ph type="body" sz="quarter" idx="3"/>
          </p:nvPr>
        </p:nvSpPr>
        <p:spPr/>
        <p:txBody>
          <a:bodyPr/>
          <a:lstStyle/>
          <a:p>
            <a:r>
              <a:rPr lang="en-US" dirty="0"/>
              <a:t>Exclusion Example</a:t>
            </a:r>
          </a:p>
        </p:txBody>
      </p:sp>
      <p:sp>
        <p:nvSpPr>
          <p:cNvPr id="6" name="Content Placeholder 5">
            <a:extLst>
              <a:ext uri="{FF2B5EF4-FFF2-40B4-BE49-F238E27FC236}">
                <a16:creationId xmlns:a16="http://schemas.microsoft.com/office/drawing/2014/main" id="{3B381368-46CC-2A4E-9B2C-00EFE17E4903}"/>
              </a:ext>
            </a:extLst>
          </p:cNvPr>
          <p:cNvSpPr>
            <a:spLocks noGrp="1"/>
          </p:cNvSpPr>
          <p:nvPr>
            <p:ph sz="quarter" idx="4"/>
          </p:nvPr>
        </p:nvSpPr>
        <p:spPr/>
        <p:txBody>
          <a:bodyPr/>
          <a:lstStyle/>
          <a:p>
            <a:r>
              <a:rPr lang="en-US" dirty="0"/>
              <a:t>Articles not related to research question</a:t>
            </a:r>
          </a:p>
          <a:p>
            <a:r>
              <a:rPr lang="en-US" dirty="0"/>
              <a:t>Review articles</a:t>
            </a:r>
          </a:p>
          <a:p>
            <a:r>
              <a:rPr lang="en-US" dirty="0"/>
              <a:t>Clinical Trials</a:t>
            </a:r>
          </a:p>
          <a:p>
            <a:r>
              <a:rPr lang="en-US" dirty="0"/>
              <a:t>Grey literature</a:t>
            </a:r>
          </a:p>
        </p:txBody>
      </p:sp>
    </p:spTree>
    <p:extLst>
      <p:ext uri="{BB962C8B-B14F-4D97-AF65-F5344CB8AC3E}">
        <p14:creationId xmlns:p14="http://schemas.microsoft.com/office/powerpoint/2010/main" val="323149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3CCF-D05B-904C-B68D-0A3FCCAC474C}"/>
              </a:ext>
            </a:extLst>
          </p:cNvPr>
          <p:cNvSpPr>
            <a:spLocks noGrp="1"/>
          </p:cNvSpPr>
          <p:nvPr>
            <p:ph type="title"/>
          </p:nvPr>
        </p:nvSpPr>
        <p:spPr/>
        <p:txBody>
          <a:bodyPr/>
          <a:lstStyle/>
          <a:p>
            <a:r>
              <a:rPr lang="en-US" dirty="0"/>
              <a:t>Searching for Studies</a:t>
            </a:r>
          </a:p>
        </p:txBody>
      </p:sp>
      <p:sp>
        <p:nvSpPr>
          <p:cNvPr id="3" name="Content Placeholder 2">
            <a:extLst>
              <a:ext uri="{FF2B5EF4-FFF2-40B4-BE49-F238E27FC236}">
                <a16:creationId xmlns:a16="http://schemas.microsoft.com/office/drawing/2014/main" id="{006F599A-1B62-4549-8494-A5E35BAFB758}"/>
              </a:ext>
            </a:extLst>
          </p:cNvPr>
          <p:cNvSpPr>
            <a:spLocks noGrp="1"/>
          </p:cNvSpPr>
          <p:nvPr>
            <p:ph idx="1"/>
          </p:nvPr>
        </p:nvSpPr>
        <p:spPr/>
        <p:txBody>
          <a:bodyPr/>
          <a:lstStyle/>
          <a:p>
            <a:r>
              <a:rPr lang="en-US" dirty="0"/>
              <a:t>Database search plan</a:t>
            </a:r>
          </a:p>
          <a:p>
            <a:pPr lvl="1"/>
            <a:r>
              <a:rPr lang="en-US" dirty="0"/>
              <a:t>At least 3 databases with expert search competency</a:t>
            </a:r>
          </a:p>
          <a:p>
            <a:pPr lvl="1"/>
            <a:r>
              <a:rPr lang="en-US" dirty="0"/>
              <a:t>Other sources</a:t>
            </a:r>
          </a:p>
          <a:p>
            <a:r>
              <a:rPr lang="en-US" dirty="0"/>
              <a:t>Retrieval &gt; Relevance</a:t>
            </a:r>
          </a:p>
          <a:p>
            <a:r>
              <a:rPr lang="en-US" dirty="0"/>
              <a:t>Comprehensive, reproducible, </a:t>
            </a:r>
            <a:r>
              <a:rPr lang="en-US" b="1" dirty="0"/>
              <a:t>exhaustive</a:t>
            </a:r>
          </a:p>
          <a:p>
            <a:r>
              <a:rPr lang="en-US" dirty="0"/>
              <a:t>Ample documentation and tracking of results</a:t>
            </a:r>
          </a:p>
        </p:txBody>
      </p:sp>
    </p:spTree>
    <p:extLst>
      <p:ext uri="{BB962C8B-B14F-4D97-AF65-F5344CB8AC3E}">
        <p14:creationId xmlns:p14="http://schemas.microsoft.com/office/powerpoint/2010/main" val="332104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E332-1424-1B4E-BE48-313B0D5F20B0}"/>
              </a:ext>
            </a:extLst>
          </p:cNvPr>
          <p:cNvSpPr>
            <a:spLocks noGrp="1"/>
          </p:cNvSpPr>
          <p:nvPr>
            <p:ph type="title"/>
          </p:nvPr>
        </p:nvSpPr>
        <p:spPr/>
        <p:txBody>
          <a:bodyPr/>
          <a:lstStyle/>
          <a:p>
            <a:r>
              <a:rPr lang="en-US" dirty="0"/>
              <a:t>Example Search Strategy</a:t>
            </a:r>
          </a:p>
        </p:txBody>
      </p:sp>
      <p:sp>
        <p:nvSpPr>
          <p:cNvPr id="3" name="Content Placeholder 2">
            <a:extLst>
              <a:ext uri="{FF2B5EF4-FFF2-40B4-BE49-F238E27FC236}">
                <a16:creationId xmlns:a16="http://schemas.microsoft.com/office/drawing/2014/main" id="{BDCD47B1-9A71-E840-B617-00E2F465E76B}"/>
              </a:ext>
            </a:extLst>
          </p:cNvPr>
          <p:cNvSpPr>
            <a:spLocks noGrp="1"/>
          </p:cNvSpPr>
          <p:nvPr>
            <p:ph idx="1"/>
          </p:nvPr>
        </p:nvSpPr>
        <p:spPr>
          <a:xfrm>
            <a:off x="838200" y="1537856"/>
            <a:ext cx="10515600" cy="4728560"/>
          </a:xfrm>
        </p:spPr>
        <p:txBody>
          <a:bodyPr>
            <a:normAutofit/>
          </a:bodyPr>
          <a:lstStyle/>
          <a:p>
            <a:pPr marL="0" indent="0" algn="ctr">
              <a:buNone/>
            </a:pPr>
            <a:r>
              <a:rPr lang="en-US" sz="2000" dirty="0"/>
              <a:t>Concept: Phytoestrogens and Diabetes</a:t>
            </a:r>
            <a:r>
              <a:rPr lang="en-US" sz="2000" baseline="30000" dirty="0"/>
              <a:t>4</a:t>
            </a:r>
          </a:p>
        </p:txBody>
      </p:sp>
      <p:graphicFrame>
        <p:nvGraphicFramePr>
          <p:cNvPr id="4" name="Table 4">
            <a:extLst>
              <a:ext uri="{FF2B5EF4-FFF2-40B4-BE49-F238E27FC236}">
                <a16:creationId xmlns:a16="http://schemas.microsoft.com/office/drawing/2014/main" id="{5B1D7932-5786-C941-A4F3-A6435874C0DB}"/>
              </a:ext>
            </a:extLst>
          </p:cNvPr>
          <p:cNvGraphicFramePr>
            <a:graphicFrameLocks noGrp="1"/>
          </p:cNvGraphicFramePr>
          <p:nvPr>
            <p:extLst>
              <p:ext uri="{D42A27DB-BD31-4B8C-83A1-F6EECF244321}">
                <p14:modId xmlns:p14="http://schemas.microsoft.com/office/powerpoint/2010/main" val="3229014566"/>
              </p:ext>
            </p:extLst>
          </p:nvPr>
        </p:nvGraphicFramePr>
        <p:xfrm>
          <a:off x="838200" y="1979044"/>
          <a:ext cx="10515600" cy="4287372"/>
        </p:xfrm>
        <a:graphic>
          <a:graphicData uri="http://schemas.openxmlformats.org/drawingml/2006/table">
            <a:tbl>
              <a:tblPr firstRow="1" bandRow="1">
                <a:tableStyleId>{5C22544A-7EE6-4342-B048-85BDC9FD1C3A}</a:tableStyleId>
              </a:tblPr>
              <a:tblGrid>
                <a:gridCol w="1849583">
                  <a:extLst>
                    <a:ext uri="{9D8B030D-6E8A-4147-A177-3AD203B41FA5}">
                      <a16:colId xmlns:a16="http://schemas.microsoft.com/office/drawing/2014/main" val="3180681802"/>
                    </a:ext>
                  </a:extLst>
                </a:gridCol>
                <a:gridCol w="8666017">
                  <a:extLst>
                    <a:ext uri="{9D8B030D-6E8A-4147-A177-3AD203B41FA5}">
                      <a16:colId xmlns:a16="http://schemas.microsoft.com/office/drawing/2014/main" val="339087680"/>
                    </a:ext>
                  </a:extLst>
                </a:gridCol>
              </a:tblGrid>
              <a:tr h="1303973">
                <a:tc>
                  <a:txBody>
                    <a:bodyPr/>
                    <a:lstStyle/>
                    <a:p>
                      <a:r>
                        <a:rPr lang="en-US" b="1" dirty="0">
                          <a:solidFill>
                            <a:schemeClr val="bg1"/>
                          </a:solidFill>
                        </a:rPr>
                        <a:t>MEDLINE/OVID</a:t>
                      </a:r>
                    </a:p>
                  </a:txBody>
                  <a:tcPr>
                    <a:solidFill>
                      <a:srgbClr val="115740"/>
                    </a:solidFill>
                  </a:tcPr>
                </a:tc>
                <a:tc>
                  <a:txBody>
                    <a:bodyPr/>
                    <a:lstStyle/>
                    <a:p>
                      <a:r>
                        <a:rPr lang="en-US" sz="1200" b="0" dirty="0">
                          <a:solidFill>
                            <a:schemeClr val="tx1"/>
                          </a:solidFill>
                        </a:rPr>
                        <a:t>(exp "Phytoestrogens"/ OR "Soybeans"/ OR exp "Soybean Proteins"/ OR exp "Soy Foods"/ OR "Trifolium"/ OR exp "Isoflavones"/ OR (phytoestrogen* OR </a:t>
                      </a:r>
                      <a:r>
                        <a:rPr lang="en-US" sz="1200" b="0" dirty="0" err="1">
                          <a:solidFill>
                            <a:schemeClr val="tx1"/>
                          </a:solidFill>
                        </a:rPr>
                        <a:t>phytooestrogen</a:t>
                      </a:r>
                      <a:r>
                        <a:rPr lang="en-US" sz="1200" b="0" dirty="0">
                          <a:solidFill>
                            <a:schemeClr val="tx1"/>
                          </a:solidFill>
                        </a:rPr>
                        <a:t>* OR </a:t>
                      </a:r>
                      <a:r>
                        <a:rPr lang="en-US" sz="1200" b="0" dirty="0" err="1">
                          <a:solidFill>
                            <a:schemeClr val="tx1"/>
                          </a:solidFill>
                        </a:rPr>
                        <a:t>phyto</a:t>
                      </a:r>
                      <a:r>
                        <a:rPr lang="en-US" sz="1200" b="0" dirty="0">
                          <a:solidFill>
                            <a:schemeClr val="tx1"/>
                          </a:solidFill>
                        </a:rPr>
                        <a:t>-estrogen* OR </a:t>
                      </a:r>
                      <a:r>
                        <a:rPr lang="en-US" sz="1200" b="0" dirty="0" err="1">
                          <a:solidFill>
                            <a:schemeClr val="tx1"/>
                          </a:solidFill>
                        </a:rPr>
                        <a:t>phyto-oestrogen</a:t>
                      </a:r>
                      <a:r>
                        <a:rPr lang="en-US" sz="1200" b="0" dirty="0">
                          <a:solidFill>
                            <a:schemeClr val="tx1"/>
                          </a:solidFill>
                        </a:rPr>
                        <a:t>* OR soybean* OR soy OR "red clover" OR Trifolium OR </a:t>
                      </a:r>
                      <a:r>
                        <a:rPr lang="en-US" sz="1200" b="0" dirty="0" err="1">
                          <a:solidFill>
                            <a:schemeClr val="tx1"/>
                          </a:solidFill>
                        </a:rPr>
                        <a:t>Isoflavon</a:t>
                      </a:r>
                      <a:r>
                        <a:rPr lang="en-US" sz="1200" b="0" dirty="0">
                          <a:solidFill>
                            <a:schemeClr val="tx1"/>
                          </a:solidFill>
                        </a:rPr>
                        <a:t>* OR daidzein OR genistein* OR flaxseed OR ((herb* OR plant*) ADJ6 (estrogen* OR estrogen*)) OR tofu).</a:t>
                      </a:r>
                      <a:r>
                        <a:rPr lang="en-US" sz="1200" b="0" dirty="0" err="1">
                          <a:solidFill>
                            <a:schemeClr val="tx1"/>
                          </a:solidFill>
                        </a:rPr>
                        <a:t>ab,ti</a:t>
                      </a:r>
                      <a:r>
                        <a:rPr lang="en-US" sz="1200" b="0" dirty="0">
                          <a:solidFill>
                            <a:schemeClr val="tx1"/>
                          </a:solidFill>
                        </a:rPr>
                        <a:t>.) AND (exp "Diabetes Mellitus"/ OR "Insulin Resistance"/ OR glucose/bl OR insulin/bl OR exp Hyperinsulinism/ OR (</a:t>
                      </a:r>
                      <a:r>
                        <a:rPr lang="en-US" sz="1200" b="0" dirty="0" err="1">
                          <a:solidFill>
                            <a:schemeClr val="tx1"/>
                          </a:solidFill>
                        </a:rPr>
                        <a:t>diabet</a:t>
                      </a:r>
                      <a:r>
                        <a:rPr lang="en-US" sz="1200" b="0" dirty="0">
                          <a:solidFill>
                            <a:schemeClr val="tx1"/>
                          </a:solidFill>
                        </a:rPr>
                        <a:t>* OR ((glucose OR sugar OR insulin* ) ADJ6 (level* OR blood OR serum OR plasma* OR concentration*)) OR </a:t>
                      </a:r>
                      <a:r>
                        <a:rPr lang="en-US" sz="1200" b="0" dirty="0" err="1">
                          <a:solidFill>
                            <a:schemeClr val="tx1"/>
                          </a:solidFill>
                        </a:rPr>
                        <a:t>glucosaem</a:t>
                      </a:r>
                      <a:r>
                        <a:rPr lang="en-US" sz="1200" b="0" dirty="0">
                          <a:solidFill>
                            <a:schemeClr val="tx1"/>
                          </a:solidFill>
                        </a:rPr>
                        <a:t>* OR </a:t>
                      </a:r>
                      <a:r>
                        <a:rPr lang="en-US" sz="1200" b="0" dirty="0" err="1">
                          <a:solidFill>
                            <a:schemeClr val="tx1"/>
                          </a:solidFill>
                        </a:rPr>
                        <a:t>glucosem</a:t>
                      </a:r>
                      <a:r>
                        <a:rPr lang="en-US" sz="1200" b="0" dirty="0">
                          <a:solidFill>
                            <a:schemeClr val="tx1"/>
                          </a:solidFill>
                        </a:rPr>
                        <a:t>* OR </a:t>
                      </a:r>
                      <a:r>
                        <a:rPr lang="en-US" sz="1200" b="0" dirty="0" err="1">
                          <a:solidFill>
                            <a:schemeClr val="tx1"/>
                          </a:solidFill>
                        </a:rPr>
                        <a:t>glycaem</a:t>
                      </a:r>
                      <a:r>
                        <a:rPr lang="en-US" sz="1200" b="0" dirty="0">
                          <a:solidFill>
                            <a:schemeClr val="tx1"/>
                          </a:solidFill>
                        </a:rPr>
                        <a:t>* OR </a:t>
                      </a:r>
                      <a:r>
                        <a:rPr lang="en-US" sz="1200" b="0" dirty="0" err="1">
                          <a:solidFill>
                            <a:schemeClr val="tx1"/>
                          </a:solidFill>
                        </a:rPr>
                        <a:t>glycem</a:t>
                      </a:r>
                      <a:r>
                        <a:rPr lang="en-US" sz="1200" b="0" dirty="0">
                          <a:solidFill>
                            <a:schemeClr val="tx1"/>
                          </a:solidFill>
                        </a:rPr>
                        <a:t>* OR </a:t>
                      </a:r>
                      <a:r>
                        <a:rPr lang="en-US" sz="1200" b="0" dirty="0" err="1">
                          <a:solidFill>
                            <a:schemeClr val="tx1"/>
                          </a:solidFill>
                        </a:rPr>
                        <a:t>hyperinsulin</a:t>
                      </a:r>
                      <a:r>
                        <a:rPr lang="en-US" sz="1200" b="0" dirty="0">
                          <a:solidFill>
                            <a:schemeClr val="tx1"/>
                          </a:solidFill>
                        </a:rPr>
                        <a:t>* OR </a:t>
                      </a:r>
                      <a:r>
                        <a:rPr lang="en-US" sz="1200" b="0" dirty="0" err="1">
                          <a:solidFill>
                            <a:schemeClr val="tx1"/>
                          </a:solidFill>
                        </a:rPr>
                        <a:t>hypoinsulin</a:t>
                      </a:r>
                      <a:r>
                        <a:rPr lang="en-US" sz="1200" b="0" dirty="0">
                          <a:solidFill>
                            <a:schemeClr val="tx1"/>
                          </a:solidFill>
                        </a:rPr>
                        <a:t>* OR </a:t>
                      </a:r>
                      <a:r>
                        <a:rPr lang="en-US" sz="1200" b="0" dirty="0" err="1">
                          <a:solidFill>
                            <a:schemeClr val="tx1"/>
                          </a:solidFill>
                        </a:rPr>
                        <a:t>insulinaem</a:t>
                      </a:r>
                      <a:r>
                        <a:rPr lang="en-US" sz="1200" b="0" dirty="0">
                          <a:solidFill>
                            <a:schemeClr val="tx1"/>
                          </a:solidFill>
                        </a:rPr>
                        <a:t>* OR </a:t>
                      </a:r>
                      <a:r>
                        <a:rPr lang="en-US" sz="1200" b="0" dirty="0" err="1">
                          <a:solidFill>
                            <a:schemeClr val="tx1"/>
                          </a:solidFill>
                        </a:rPr>
                        <a:t>insulinem</a:t>
                      </a:r>
                      <a:r>
                        <a:rPr lang="en-US" sz="1200" b="0" dirty="0">
                          <a:solidFill>
                            <a:schemeClr val="tx1"/>
                          </a:solidFill>
                        </a:rPr>
                        <a:t>* OR (insulin ADJ3 (response OR </a:t>
                      </a:r>
                      <a:r>
                        <a:rPr lang="en-US" sz="1200" b="0" dirty="0" err="1">
                          <a:solidFill>
                            <a:schemeClr val="tx1"/>
                          </a:solidFill>
                        </a:rPr>
                        <a:t>dependen</a:t>
                      </a:r>
                      <a:r>
                        <a:rPr lang="en-US" sz="1200" b="0" dirty="0">
                          <a:solidFill>
                            <a:schemeClr val="tx1"/>
                          </a:solidFill>
                        </a:rPr>
                        <a:t>* OR </a:t>
                      </a:r>
                      <a:r>
                        <a:rPr lang="en-US" sz="1200" b="0" dirty="0" err="1">
                          <a:solidFill>
                            <a:schemeClr val="tx1"/>
                          </a:solidFill>
                        </a:rPr>
                        <a:t>resistan</a:t>
                      </a:r>
                      <a:r>
                        <a:rPr lang="en-US" sz="1200" b="0" dirty="0">
                          <a:solidFill>
                            <a:schemeClr val="tx1"/>
                          </a:solidFill>
                        </a:rPr>
                        <a:t>* OR </a:t>
                      </a:r>
                      <a:r>
                        <a:rPr lang="en-US" sz="1200" b="0" dirty="0" err="1">
                          <a:solidFill>
                            <a:schemeClr val="tx1"/>
                          </a:solidFill>
                        </a:rPr>
                        <a:t>sensitiv</a:t>
                      </a:r>
                      <a:r>
                        <a:rPr lang="en-US" sz="1200" b="0" dirty="0">
                          <a:solidFill>
                            <a:schemeClr val="tx1"/>
                          </a:solidFill>
                        </a:rPr>
                        <a:t>*)) ).</a:t>
                      </a:r>
                      <a:r>
                        <a:rPr lang="en-US" sz="1200" b="0" dirty="0" err="1">
                          <a:solidFill>
                            <a:schemeClr val="tx1"/>
                          </a:solidFill>
                        </a:rPr>
                        <a:t>ab,ti</a:t>
                      </a:r>
                      <a:r>
                        <a:rPr lang="en-US" sz="1200" b="0" dirty="0">
                          <a:solidFill>
                            <a:schemeClr val="tx1"/>
                          </a:solidFill>
                        </a:rPr>
                        <a:t>.) NOT (exp animals/ NOT humans/) NOT (letter OR news OR comment OR editorial OR congresses OR abstracts).pt.</a:t>
                      </a:r>
                    </a:p>
                  </a:txBody>
                  <a:tcPr>
                    <a:solidFill>
                      <a:srgbClr val="115740">
                        <a:alpha val="25098"/>
                      </a:srgbClr>
                    </a:solidFill>
                  </a:tcPr>
                </a:tc>
                <a:extLst>
                  <a:ext uri="{0D108BD9-81ED-4DB2-BD59-A6C34878D82A}">
                    <a16:rowId xmlns:a16="http://schemas.microsoft.com/office/drawing/2014/main" val="3400142104"/>
                  </a:ext>
                </a:extLst>
              </a:tr>
              <a:tr h="1178412">
                <a:tc>
                  <a:txBody>
                    <a:bodyPr/>
                    <a:lstStyle/>
                    <a:p>
                      <a:r>
                        <a:rPr lang="en-US" b="1" dirty="0">
                          <a:solidFill>
                            <a:schemeClr val="bg1"/>
                          </a:solidFill>
                        </a:rPr>
                        <a:t>Cochrane Library</a:t>
                      </a:r>
                    </a:p>
                  </a:txBody>
                  <a:tcPr>
                    <a:solidFill>
                      <a:srgbClr val="115740"/>
                    </a:solidFill>
                  </a:tcPr>
                </a:tc>
                <a:tc>
                  <a:txBody>
                    <a:bodyPr/>
                    <a:lstStyle/>
                    <a:p>
                      <a:r>
                        <a:rPr lang="en-US" sz="1200" dirty="0"/>
                        <a:t>((phytoestrogen* OR </a:t>
                      </a:r>
                      <a:r>
                        <a:rPr lang="en-US" sz="1200" dirty="0" err="1"/>
                        <a:t>phytooestrogen</a:t>
                      </a:r>
                      <a:r>
                        <a:rPr lang="en-US" sz="1200" dirty="0"/>
                        <a:t>* OR </a:t>
                      </a:r>
                      <a:r>
                        <a:rPr lang="en-US" sz="1200" dirty="0" err="1"/>
                        <a:t>phyto</a:t>
                      </a:r>
                      <a:r>
                        <a:rPr lang="en-US" sz="1200" dirty="0"/>
                        <a:t>-estrogen* OR </a:t>
                      </a:r>
                      <a:r>
                        <a:rPr lang="en-US" sz="1200" dirty="0" err="1"/>
                        <a:t>phyto-oestrogen</a:t>
                      </a:r>
                      <a:r>
                        <a:rPr lang="en-US" sz="1200" dirty="0"/>
                        <a:t>* OR soybean* OR soy OR 'red clover' OR Trifolium OR </a:t>
                      </a:r>
                      <a:r>
                        <a:rPr lang="en-US" sz="1200" dirty="0" err="1"/>
                        <a:t>Isoflavon</a:t>
                      </a:r>
                      <a:r>
                        <a:rPr lang="en-US" sz="1200" dirty="0"/>
                        <a:t>* OR daidzein OR genistein* OR flaxseed OR ((herb* OR plant*) NEAR/6 (estrogen* OR estrogen*)) OR tofu):</a:t>
                      </a:r>
                      <a:r>
                        <a:rPr lang="en-US" sz="1200" dirty="0" err="1"/>
                        <a:t>ab,ti</a:t>
                      </a:r>
                      <a:r>
                        <a:rPr lang="en-US" sz="1200" dirty="0"/>
                        <a:t>) AND ((</a:t>
                      </a:r>
                      <a:r>
                        <a:rPr lang="en-US" sz="1200" dirty="0" err="1"/>
                        <a:t>diabet</a:t>
                      </a:r>
                      <a:r>
                        <a:rPr lang="en-US" sz="1200" dirty="0"/>
                        <a:t>* OR ((glucose OR sugar OR insulin* ) NEAR/6 (level* OR blood OR serum OR plasma* OR concentration*)) OR </a:t>
                      </a:r>
                      <a:r>
                        <a:rPr lang="en-US" sz="1200" dirty="0" err="1"/>
                        <a:t>glucosaem</a:t>
                      </a:r>
                      <a:r>
                        <a:rPr lang="en-US" sz="1200" dirty="0"/>
                        <a:t>* OR </a:t>
                      </a:r>
                      <a:r>
                        <a:rPr lang="en-US" sz="1200" dirty="0" err="1"/>
                        <a:t>glucosem</a:t>
                      </a:r>
                      <a:r>
                        <a:rPr lang="en-US" sz="1200" dirty="0"/>
                        <a:t>* OR </a:t>
                      </a:r>
                      <a:r>
                        <a:rPr lang="en-US" sz="1200" dirty="0" err="1"/>
                        <a:t>glycaem</a:t>
                      </a:r>
                      <a:r>
                        <a:rPr lang="en-US" sz="1200" dirty="0"/>
                        <a:t>* OR </a:t>
                      </a:r>
                      <a:r>
                        <a:rPr lang="en-US" sz="1200" dirty="0" err="1"/>
                        <a:t>glycem</a:t>
                      </a:r>
                      <a:r>
                        <a:rPr lang="en-US" sz="1200" dirty="0"/>
                        <a:t>* OR </a:t>
                      </a:r>
                      <a:r>
                        <a:rPr lang="en-US" sz="1200" dirty="0" err="1"/>
                        <a:t>hyperinsulin</a:t>
                      </a:r>
                      <a:r>
                        <a:rPr lang="en-US" sz="1200" dirty="0"/>
                        <a:t>* OR </a:t>
                      </a:r>
                      <a:r>
                        <a:rPr lang="en-US" sz="1200" dirty="0" err="1"/>
                        <a:t>hypoinsulin</a:t>
                      </a:r>
                      <a:r>
                        <a:rPr lang="en-US" sz="1200" dirty="0"/>
                        <a:t>* OR </a:t>
                      </a:r>
                      <a:r>
                        <a:rPr lang="en-US" sz="1200" dirty="0" err="1"/>
                        <a:t>insulinaem</a:t>
                      </a:r>
                      <a:r>
                        <a:rPr lang="en-US" sz="1200" dirty="0"/>
                        <a:t>* OR </a:t>
                      </a:r>
                      <a:r>
                        <a:rPr lang="en-US" sz="1200" dirty="0" err="1"/>
                        <a:t>insulinem</a:t>
                      </a:r>
                      <a:r>
                        <a:rPr lang="en-US" sz="1200" dirty="0"/>
                        <a:t>* OR (insulin NEAR/3 (response OR </a:t>
                      </a:r>
                      <a:r>
                        <a:rPr lang="en-US" sz="1200" dirty="0" err="1"/>
                        <a:t>dependen</a:t>
                      </a:r>
                      <a:r>
                        <a:rPr lang="en-US" sz="1200" dirty="0"/>
                        <a:t>* OR </a:t>
                      </a:r>
                      <a:r>
                        <a:rPr lang="en-US" sz="1200" dirty="0" err="1"/>
                        <a:t>resistan</a:t>
                      </a:r>
                      <a:r>
                        <a:rPr lang="en-US" sz="1200" dirty="0"/>
                        <a:t>* OR </a:t>
                      </a:r>
                      <a:r>
                        <a:rPr lang="en-US" sz="1200" dirty="0" err="1"/>
                        <a:t>sensitiv</a:t>
                      </a:r>
                      <a:r>
                        <a:rPr lang="en-US" sz="1200" dirty="0"/>
                        <a:t>*)) ):</a:t>
                      </a:r>
                      <a:r>
                        <a:rPr lang="en-US" sz="1200" dirty="0" err="1"/>
                        <a:t>ab,ti</a:t>
                      </a:r>
                      <a:r>
                        <a:rPr lang="en-US" sz="1200" dirty="0"/>
                        <a:t>) </a:t>
                      </a:r>
                    </a:p>
                  </a:txBody>
                  <a:tcPr>
                    <a:solidFill>
                      <a:srgbClr val="115740">
                        <a:alpha val="25098"/>
                      </a:srgbClr>
                    </a:solidFill>
                  </a:tcPr>
                </a:tc>
                <a:extLst>
                  <a:ext uri="{0D108BD9-81ED-4DB2-BD59-A6C34878D82A}">
                    <a16:rowId xmlns:a16="http://schemas.microsoft.com/office/drawing/2014/main" val="1083544009"/>
                  </a:ext>
                </a:extLst>
              </a:tr>
              <a:tr h="1303973">
                <a:tc>
                  <a:txBody>
                    <a:bodyPr/>
                    <a:lstStyle/>
                    <a:p>
                      <a:r>
                        <a:rPr lang="en-US" b="1" dirty="0">
                          <a:solidFill>
                            <a:schemeClr val="bg1"/>
                          </a:solidFill>
                        </a:rPr>
                        <a:t>Embase</a:t>
                      </a:r>
                    </a:p>
                  </a:txBody>
                  <a:tcPr>
                    <a:solidFill>
                      <a:srgbClr val="115740"/>
                    </a:solidFill>
                  </a:tcPr>
                </a:tc>
                <a:tc>
                  <a:txBody>
                    <a:bodyPr/>
                    <a:lstStyle/>
                    <a:p>
                      <a:r>
                        <a:rPr lang="en-US" sz="1200" dirty="0"/>
                        <a:t>('phytoestrogen'/exp OR 'soybean'/de OR 'soybean extract'/de OR 'soybean protein'/de OR 'soybean oil'/de OR 'soybean meal'/de OR 'soybean milk'/de OR 'red clover'/de OR 'red clover extract'/de OR 'isoflavone'/de OR 'isoflavone derivative'/de OR 'daidzein'/de OR 'genistein'/de OR 'soy food'/de OR (phytoestrogen* OR </a:t>
                      </a:r>
                      <a:r>
                        <a:rPr lang="en-US" sz="1200" dirty="0" err="1"/>
                        <a:t>phytooestrogen</a:t>
                      </a:r>
                      <a:r>
                        <a:rPr lang="en-US" sz="1200" dirty="0"/>
                        <a:t>* OR </a:t>
                      </a:r>
                      <a:r>
                        <a:rPr lang="en-US" sz="1200" dirty="0" err="1"/>
                        <a:t>phyto</a:t>
                      </a:r>
                      <a:r>
                        <a:rPr lang="en-US" sz="1200" dirty="0"/>
                        <a:t>-estrogen* OR </a:t>
                      </a:r>
                      <a:r>
                        <a:rPr lang="en-US" sz="1200" dirty="0" err="1"/>
                        <a:t>phyto-oestrogen</a:t>
                      </a:r>
                      <a:r>
                        <a:rPr lang="en-US" sz="1200" dirty="0"/>
                        <a:t>* OR soybean* OR soy OR 'red clover' OR Trifolium OR </a:t>
                      </a:r>
                      <a:r>
                        <a:rPr lang="en-US" sz="1200" dirty="0" err="1"/>
                        <a:t>Isoflavon</a:t>
                      </a:r>
                      <a:r>
                        <a:rPr lang="en-US" sz="1200" dirty="0"/>
                        <a:t>* OR daidzein OR genistein* OR flaxseed OR ((herb* OR plant*) NEAR/6 (estrogen* OR estrogen*)) OR tofu):</a:t>
                      </a:r>
                      <a:r>
                        <a:rPr lang="en-US" sz="1200" dirty="0" err="1"/>
                        <a:t>ab,ti</a:t>
                      </a:r>
                      <a:r>
                        <a:rPr lang="en-US" sz="1200" dirty="0"/>
                        <a:t>) AND ('diabetes mellitus'/exp OR 'insulin response'/exp OR 'glucose blood level'/exp OR 'insulin blood level'/exp OR hyperinsulinism/exp OR (</a:t>
                      </a:r>
                      <a:r>
                        <a:rPr lang="en-US" sz="1200" dirty="0" err="1"/>
                        <a:t>diabet</a:t>
                      </a:r>
                      <a:r>
                        <a:rPr lang="en-US" sz="1200" dirty="0"/>
                        <a:t>* OR ((glucose OR sugar OR insulin* ) NEAR/6 (level* OR blood OR serum OR plasma* OR concentration*)) OR </a:t>
                      </a:r>
                      <a:r>
                        <a:rPr lang="en-US" sz="1200" dirty="0" err="1"/>
                        <a:t>glucosaem</a:t>
                      </a:r>
                      <a:r>
                        <a:rPr lang="en-US" sz="1200" dirty="0"/>
                        <a:t>* OR </a:t>
                      </a:r>
                      <a:r>
                        <a:rPr lang="en-US" sz="1200" dirty="0" err="1"/>
                        <a:t>glucosem</a:t>
                      </a:r>
                      <a:r>
                        <a:rPr lang="en-US" sz="1200" dirty="0"/>
                        <a:t>* OR </a:t>
                      </a:r>
                      <a:r>
                        <a:rPr lang="en-US" sz="1200" dirty="0" err="1"/>
                        <a:t>glycaem</a:t>
                      </a:r>
                      <a:r>
                        <a:rPr lang="en-US" sz="1200" dirty="0"/>
                        <a:t>* OR </a:t>
                      </a:r>
                      <a:r>
                        <a:rPr lang="en-US" sz="1200" dirty="0" err="1"/>
                        <a:t>glycem</a:t>
                      </a:r>
                      <a:r>
                        <a:rPr lang="en-US" sz="1200" dirty="0"/>
                        <a:t>* OR </a:t>
                      </a:r>
                      <a:r>
                        <a:rPr lang="en-US" sz="1200" dirty="0" err="1"/>
                        <a:t>hyperinsulin</a:t>
                      </a:r>
                      <a:r>
                        <a:rPr lang="en-US" sz="1200" dirty="0"/>
                        <a:t>* OR </a:t>
                      </a:r>
                      <a:r>
                        <a:rPr lang="en-US" sz="1200" dirty="0" err="1"/>
                        <a:t>hypoinsulin</a:t>
                      </a:r>
                      <a:r>
                        <a:rPr lang="en-US" sz="1200" dirty="0"/>
                        <a:t>* OR </a:t>
                      </a:r>
                      <a:r>
                        <a:rPr lang="en-US" sz="1200" dirty="0" err="1"/>
                        <a:t>insulinaem</a:t>
                      </a:r>
                      <a:r>
                        <a:rPr lang="en-US" sz="1200" dirty="0"/>
                        <a:t>* OR </a:t>
                      </a:r>
                      <a:r>
                        <a:rPr lang="en-US" sz="1200" dirty="0" err="1"/>
                        <a:t>insulinem</a:t>
                      </a:r>
                      <a:r>
                        <a:rPr lang="en-US" sz="1200" dirty="0"/>
                        <a:t>* OR (insulin NEAR/3 (response OR </a:t>
                      </a:r>
                      <a:r>
                        <a:rPr lang="en-US" sz="1200" dirty="0" err="1"/>
                        <a:t>dependen</a:t>
                      </a:r>
                      <a:r>
                        <a:rPr lang="en-US" sz="1200" dirty="0"/>
                        <a:t>* OR </a:t>
                      </a:r>
                      <a:r>
                        <a:rPr lang="en-US" sz="1200" dirty="0" err="1"/>
                        <a:t>resistan</a:t>
                      </a:r>
                      <a:r>
                        <a:rPr lang="en-US" sz="1200" dirty="0"/>
                        <a:t>* OR </a:t>
                      </a:r>
                      <a:r>
                        <a:rPr lang="en-US" sz="1200" dirty="0" err="1"/>
                        <a:t>sensitiv</a:t>
                      </a:r>
                      <a:r>
                        <a:rPr lang="en-US" sz="1200" dirty="0"/>
                        <a:t>*)) ):</a:t>
                      </a:r>
                      <a:r>
                        <a:rPr lang="en-US" sz="1200" dirty="0" err="1"/>
                        <a:t>ab,ti</a:t>
                      </a:r>
                      <a:r>
                        <a:rPr lang="en-US" sz="1200" dirty="0"/>
                        <a:t>) NOT ([animals]/</a:t>
                      </a:r>
                      <a:r>
                        <a:rPr lang="en-US" sz="1200" dirty="0" err="1"/>
                        <a:t>lim</a:t>
                      </a:r>
                      <a:r>
                        <a:rPr lang="en-US" sz="1200" dirty="0"/>
                        <a:t> NOT [humans]/</a:t>
                      </a:r>
                      <a:r>
                        <a:rPr lang="en-US" sz="1200" dirty="0" err="1"/>
                        <a:t>lim</a:t>
                      </a:r>
                      <a:r>
                        <a:rPr lang="en-US" sz="1200" dirty="0"/>
                        <a:t>) NOT ([Conference Abstract]/</a:t>
                      </a:r>
                      <a:r>
                        <a:rPr lang="en-US" sz="1200" dirty="0" err="1"/>
                        <a:t>lim</a:t>
                      </a:r>
                      <a:r>
                        <a:rPr lang="en-US" sz="1200" dirty="0"/>
                        <a:t> OR [Letter]/</a:t>
                      </a:r>
                      <a:r>
                        <a:rPr lang="en-US" sz="1200" dirty="0" err="1"/>
                        <a:t>lim</a:t>
                      </a:r>
                      <a:r>
                        <a:rPr lang="en-US" sz="1200" dirty="0"/>
                        <a:t> OR [Note]/</a:t>
                      </a:r>
                      <a:r>
                        <a:rPr lang="en-US" sz="1200" dirty="0" err="1"/>
                        <a:t>lim</a:t>
                      </a:r>
                      <a:r>
                        <a:rPr lang="en-US" sz="1200" dirty="0"/>
                        <a:t> OR [Editorial]/</a:t>
                      </a:r>
                      <a:r>
                        <a:rPr lang="en-US" sz="1200" dirty="0" err="1"/>
                        <a:t>lim</a:t>
                      </a:r>
                      <a:r>
                        <a:rPr lang="en-US" sz="1200" dirty="0"/>
                        <a:t>)</a:t>
                      </a:r>
                    </a:p>
                  </a:txBody>
                  <a:tcPr>
                    <a:solidFill>
                      <a:srgbClr val="115740">
                        <a:alpha val="25098"/>
                      </a:srgbClr>
                    </a:solidFill>
                  </a:tcPr>
                </a:tc>
                <a:extLst>
                  <a:ext uri="{0D108BD9-81ED-4DB2-BD59-A6C34878D82A}">
                    <a16:rowId xmlns:a16="http://schemas.microsoft.com/office/drawing/2014/main" val="2462144674"/>
                  </a:ext>
                </a:extLst>
              </a:tr>
            </a:tbl>
          </a:graphicData>
        </a:graphic>
      </p:graphicFrame>
    </p:spTree>
    <p:extLst>
      <p:ext uri="{BB962C8B-B14F-4D97-AF65-F5344CB8AC3E}">
        <p14:creationId xmlns:p14="http://schemas.microsoft.com/office/powerpoint/2010/main" val="15050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a:extLst>
              <a:ext uri="{FF2B5EF4-FFF2-40B4-BE49-F238E27FC236}">
                <a16:creationId xmlns:a16="http://schemas.microsoft.com/office/drawing/2014/main" id="{2C7887E3-5ADA-3D42-A0B8-0FD8AB0046FE}"/>
              </a:ext>
            </a:extLst>
          </p:cNvPr>
          <p:cNvSpPr/>
          <p:nvPr/>
        </p:nvSpPr>
        <p:spPr>
          <a:xfrm>
            <a:off x="3591636" y="1334068"/>
            <a:ext cx="5008728" cy="4189863"/>
          </a:xfrm>
          <a:prstGeom prst="actionButtonHelp">
            <a:avLst/>
          </a:prstGeom>
          <a:noFill/>
          <a:ln w="63500">
            <a:solidFill>
              <a:srgbClr val="F6941F"/>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82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20A8-AA3E-CE43-81B6-0672EBDF1FDC}"/>
              </a:ext>
            </a:extLst>
          </p:cNvPr>
          <p:cNvSpPr>
            <a:spLocks noGrp="1"/>
          </p:cNvSpPr>
          <p:nvPr>
            <p:ph type="title"/>
          </p:nvPr>
        </p:nvSpPr>
        <p:spPr>
          <a:xfrm>
            <a:off x="838200" y="454577"/>
            <a:ext cx="10515600" cy="1325563"/>
          </a:xfrm>
        </p:spPr>
        <p:txBody>
          <a:bodyPr anchor="ctr">
            <a:normAutofit/>
          </a:bodyPr>
          <a:lstStyle/>
          <a:p>
            <a:r>
              <a:rPr lang="en-US" dirty="0"/>
              <a:t>Learning Outcomes</a:t>
            </a:r>
          </a:p>
        </p:txBody>
      </p:sp>
      <p:graphicFrame>
        <p:nvGraphicFramePr>
          <p:cNvPr id="5" name="Content Placeholder 2">
            <a:extLst>
              <a:ext uri="{FF2B5EF4-FFF2-40B4-BE49-F238E27FC236}">
                <a16:creationId xmlns:a16="http://schemas.microsoft.com/office/drawing/2014/main" id="{436A5672-016C-4781-8B7D-A40C28F94BA9}"/>
              </a:ext>
            </a:extLst>
          </p:cNvPr>
          <p:cNvGraphicFramePr>
            <a:graphicFrameLocks noGrp="1"/>
          </p:cNvGraphicFramePr>
          <p:nvPr>
            <p:ph idx="1"/>
            <p:extLst>
              <p:ext uri="{D42A27DB-BD31-4B8C-83A1-F6EECF244321}">
                <p14:modId xmlns:p14="http://schemas.microsoft.com/office/powerpoint/2010/main" val="2649397239"/>
              </p:ext>
            </p:extLst>
          </p:nvPr>
        </p:nvGraphicFramePr>
        <p:xfrm>
          <a:off x="673100" y="1498600"/>
          <a:ext cx="10845800" cy="4805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93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9C68-F576-A247-BFAD-02FA58DC1BFE}"/>
              </a:ext>
            </a:extLst>
          </p:cNvPr>
          <p:cNvSpPr>
            <a:spLocks noGrp="1"/>
          </p:cNvSpPr>
          <p:nvPr>
            <p:ph type="title"/>
          </p:nvPr>
        </p:nvSpPr>
        <p:spPr/>
        <p:txBody>
          <a:bodyPr/>
          <a:lstStyle/>
          <a:p>
            <a:r>
              <a:rPr lang="en-US" dirty="0"/>
              <a:t>Managing References: EndNote 20</a:t>
            </a:r>
          </a:p>
        </p:txBody>
      </p:sp>
      <p:graphicFrame>
        <p:nvGraphicFramePr>
          <p:cNvPr id="5" name="Content Placeholder 4">
            <a:extLst>
              <a:ext uri="{FF2B5EF4-FFF2-40B4-BE49-F238E27FC236}">
                <a16:creationId xmlns:a16="http://schemas.microsoft.com/office/drawing/2014/main" id="{16A27F07-35D6-DA45-98CD-0E7D27308B1A}"/>
              </a:ext>
            </a:extLst>
          </p:cNvPr>
          <p:cNvGraphicFramePr>
            <a:graphicFrameLocks noGrp="1"/>
          </p:cNvGraphicFramePr>
          <p:nvPr>
            <p:ph sz="half" idx="1"/>
            <p:extLst>
              <p:ext uri="{D42A27DB-BD31-4B8C-83A1-F6EECF244321}">
                <p14:modId xmlns:p14="http://schemas.microsoft.com/office/powerpoint/2010/main" val="410775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61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E3136A-0ACF-9F47-A90E-8814C488D0E4}"/>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a:latin typeface="Arial" panose="020B0604020202020204" pitchFamily="34" charset="0"/>
                <a:ea typeface="+mj-ea"/>
                <a:cs typeface="Arial" panose="020B0604020202020204" pitchFamily="34" charset="0"/>
              </a:rPr>
              <a:t>Article screening and selection</a:t>
            </a:r>
          </a:p>
        </p:txBody>
      </p:sp>
      <p:sp>
        <p:nvSpPr>
          <p:cNvPr id="7" name="TextBox 6">
            <a:extLst>
              <a:ext uri="{FF2B5EF4-FFF2-40B4-BE49-F238E27FC236}">
                <a16:creationId xmlns:a16="http://schemas.microsoft.com/office/drawing/2014/main" id="{04AE7431-7272-1C48-8C92-03FE3DE1B82F}"/>
              </a:ext>
            </a:extLst>
          </p:cNvPr>
          <p:cNvSpPr txBox="1"/>
          <p:nvPr/>
        </p:nvSpPr>
        <p:spPr>
          <a:xfrm>
            <a:off x="839788" y="2382982"/>
            <a:ext cx="3932237" cy="3486006"/>
          </a:xfrm>
          <a:prstGeom prst="rect">
            <a:avLst/>
          </a:prstGeom>
        </p:spPr>
        <p:txBody>
          <a:bodyPr vert="horz" lIns="91440" tIns="45720" rIns="91440" bIns="45720" rtlCol="0">
            <a:normAutofit/>
          </a:bodyPr>
          <a:lstStyle/>
          <a:p>
            <a:pPr>
              <a:spcBef>
                <a:spcPts val="1000"/>
              </a:spcBef>
            </a:pPr>
            <a:r>
              <a:rPr lang="en-US" sz="2800" b="0" kern="1200" dirty="0">
                <a:solidFill>
                  <a:srgbClr val="115740"/>
                </a:solidFill>
                <a:latin typeface="Arial" panose="020B0604020202020204" pitchFamily="34" charset="0"/>
                <a:ea typeface="+mn-ea"/>
                <a:cs typeface="Arial" panose="020B0604020202020204" pitchFamily="34" charset="0"/>
              </a:rPr>
              <a:t>Tools to assist:</a:t>
            </a:r>
          </a:p>
          <a:p>
            <a:pPr>
              <a:spcBef>
                <a:spcPts val="1000"/>
              </a:spcBef>
            </a:pPr>
            <a:r>
              <a:rPr lang="en-US" sz="2800" b="0" kern="1200" dirty="0">
                <a:solidFill>
                  <a:srgbClr val="115740"/>
                </a:solidFill>
                <a:latin typeface="Arial" panose="020B0604020202020204" pitchFamily="34" charset="0"/>
                <a:ea typeface="+mn-ea"/>
                <a:cs typeface="Arial" panose="020B0604020202020204" pitchFamily="34" charset="0"/>
              </a:rPr>
              <a:t>Rayyan</a:t>
            </a:r>
          </a:p>
          <a:p>
            <a:pPr>
              <a:spcBef>
                <a:spcPts val="1000"/>
              </a:spcBef>
            </a:pPr>
            <a:r>
              <a:rPr lang="en-US" sz="2800" b="0" kern="1200" dirty="0">
                <a:solidFill>
                  <a:srgbClr val="115740"/>
                </a:solidFill>
                <a:latin typeface="Arial" panose="020B0604020202020204" pitchFamily="34" charset="0"/>
                <a:ea typeface="+mn-ea"/>
                <a:cs typeface="Arial" panose="020B0604020202020204" pitchFamily="34" charset="0"/>
              </a:rPr>
              <a:t>Microsoft Excel</a:t>
            </a:r>
          </a:p>
          <a:p>
            <a:pPr>
              <a:spcBef>
                <a:spcPts val="1000"/>
              </a:spcBef>
            </a:pPr>
            <a:r>
              <a:rPr lang="en-US" sz="2800" b="0" kern="1200" dirty="0">
                <a:solidFill>
                  <a:srgbClr val="115740"/>
                </a:solidFill>
                <a:latin typeface="Arial" panose="020B0604020202020204" pitchFamily="34" charset="0"/>
                <a:ea typeface="+mn-ea"/>
                <a:cs typeface="Arial" panose="020B0604020202020204" pitchFamily="34" charset="0"/>
              </a:rPr>
              <a:t>EndNote</a:t>
            </a:r>
          </a:p>
        </p:txBody>
      </p:sp>
      <p:graphicFrame>
        <p:nvGraphicFramePr>
          <p:cNvPr id="9" name="Content Placeholder 5">
            <a:extLst>
              <a:ext uri="{FF2B5EF4-FFF2-40B4-BE49-F238E27FC236}">
                <a16:creationId xmlns:a16="http://schemas.microsoft.com/office/drawing/2014/main" id="{86F2F473-692E-43A6-BAD4-9F9C49B9EC1D}"/>
              </a:ext>
            </a:extLst>
          </p:cNvPr>
          <p:cNvGraphicFramePr>
            <a:graphicFrameLocks noGrp="1"/>
          </p:cNvGraphicFramePr>
          <p:nvPr>
            <p:ph idx="1"/>
            <p:extLst>
              <p:ext uri="{D42A27DB-BD31-4B8C-83A1-F6EECF244321}">
                <p14:modId xmlns:p14="http://schemas.microsoft.com/office/powerpoint/2010/main" val="18599865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38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FAE4FD-2BCD-C743-967F-FFE19872CAC0}"/>
              </a:ext>
            </a:extLst>
          </p:cNvPr>
          <p:cNvSpPr>
            <a:spLocks noGrp="1"/>
          </p:cNvSpPr>
          <p:nvPr>
            <p:ph type="title"/>
          </p:nvPr>
        </p:nvSpPr>
        <p:spPr>
          <a:xfrm>
            <a:off x="838200" y="454577"/>
            <a:ext cx="10515600" cy="1325563"/>
          </a:xfrm>
        </p:spPr>
        <p:txBody>
          <a:bodyPr anchor="ctr">
            <a:normAutofit/>
          </a:bodyPr>
          <a:lstStyle/>
          <a:p>
            <a:r>
              <a:rPr lang="en-US" dirty="0"/>
              <a:t>Data Extraction</a:t>
            </a:r>
          </a:p>
        </p:txBody>
      </p:sp>
      <p:graphicFrame>
        <p:nvGraphicFramePr>
          <p:cNvPr id="8" name="Content Placeholder 5">
            <a:extLst>
              <a:ext uri="{FF2B5EF4-FFF2-40B4-BE49-F238E27FC236}">
                <a16:creationId xmlns:a16="http://schemas.microsoft.com/office/drawing/2014/main" id="{4D88934F-D88F-4CDF-B04C-24A1622115D7}"/>
              </a:ext>
            </a:extLst>
          </p:cNvPr>
          <p:cNvGraphicFramePr>
            <a:graphicFrameLocks noGrp="1"/>
          </p:cNvGraphicFramePr>
          <p:nvPr>
            <p:ph idx="1"/>
            <p:extLst>
              <p:ext uri="{D42A27DB-BD31-4B8C-83A1-F6EECF244321}">
                <p14:modId xmlns:p14="http://schemas.microsoft.com/office/powerpoint/2010/main" val="1677236080"/>
              </p:ext>
            </p:extLst>
          </p:nvPr>
        </p:nvGraphicFramePr>
        <p:xfrm>
          <a:off x="838200" y="191507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57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C7F6A8-BE3A-3648-B91F-240FAE661675}"/>
              </a:ext>
            </a:extLst>
          </p:cNvPr>
          <p:cNvSpPr>
            <a:spLocks noGrp="1"/>
          </p:cNvSpPr>
          <p:nvPr>
            <p:ph type="title"/>
          </p:nvPr>
        </p:nvSpPr>
        <p:spPr>
          <a:xfrm>
            <a:off x="838200" y="454577"/>
            <a:ext cx="10515600" cy="1325563"/>
          </a:xfrm>
        </p:spPr>
        <p:txBody>
          <a:bodyPr anchor="ctr">
            <a:normAutofit/>
          </a:bodyPr>
          <a:lstStyle/>
          <a:p>
            <a:r>
              <a:rPr lang="en-US" dirty="0"/>
              <a:t>Quality Assessment</a:t>
            </a:r>
          </a:p>
        </p:txBody>
      </p:sp>
      <p:sp>
        <p:nvSpPr>
          <p:cNvPr id="7" name="Content Placeholder 6">
            <a:extLst>
              <a:ext uri="{FF2B5EF4-FFF2-40B4-BE49-F238E27FC236}">
                <a16:creationId xmlns:a16="http://schemas.microsoft.com/office/drawing/2014/main" id="{A5A30C3A-E249-264F-9291-6B364410FD6B}"/>
              </a:ext>
            </a:extLst>
          </p:cNvPr>
          <p:cNvSpPr>
            <a:spLocks noGrp="1"/>
          </p:cNvSpPr>
          <p:nvPr>
            <p:ph sz="half" idx="2"/>
          </p:nvPr>
        </p:nvSpPr>
        <p:spPr>
          <a:xfrm>
            <a:off x="6172200" y="1825625"/>
            <a:ext cx="5181600" cy="4351338"/>
          </a:xfrm>
        </p:spPr>
        <p:txBody>
          <a:bodyPr>
            <a:normAutofit/>
          </a:bodyPr>
          <a:lstStyle/>
          <a:p>
            <a:pPr marL="0" indent="0">
              <a:buNone/>
            </a:pPr>
            <a:r>
              <a:rPr lang="en-US" dirty="0"/>
              <a:t>Method 1: Utilize existing quality assessment tool, depending on RQ and SR design</a:t>
            </a:r>
          </a:p>
          <a:p>
            <a:pPr marL="0" indent="0">
              <a:buNone/>
            </a:pPr>
            <a:endParaRPr lang="en-US" dirty="0"/>
          </a:p>
          <a:p>
            <a:pPr marL="0" indent="0">
              <a:buNone/>
            </a:pPr>
            <a:r>
              <a:rPr lang="en-US" dirty="0"/>
              <a:t>Method 2: Create or modify customized QA tool from existing guidelines or criteria</a:t>
            </a:r>
          </a:p>
        </p:txBody>
      </p:sp>
      <p:graphicFrame>
        <p:nvGraphicFramePr>
          <p:cNvPr id="9" name="Content Placeholder 5">
            <a:extLst>
              <a:ext uri="{FF2B5EF4-FFF2-40B4-BE49-F238E27FC236}">
                <a16:creationId xmlns:a16="http://schemas.microsoft.com/office/drawing/2014/main" id="{DC905CFE-E093-47A5-8033-60837C71C5EC}"/>
              </a:ext>
            </a:extLst>
          </p:cNvPr>
          <p:cNvGraphicFramePr>
            <a:graphicFrameLocks noGrp="1"/>
          </p:cNvGraphicFramePr>
          <p:nvPr>
            <p:ph sz="half" idx="1"/>
            <p:extLst>
              <p:ext uri="{D42A27DB-BD31-4B8C-83A1-F6EECF244321}">
                <p14:modId xmlns:p14="http://schemas.microsoft.com/office/powerpoint/2010/main" val="113556015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199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0F09-D1D9-E548-BD0A-23920744C169}"/>
              </a:ext>
            </a:extLst>
          </p:cNvPr>
          <p:cNvSpPr>
            <a:spLocks noGrp="1"/>
          </p:cNvSpPr>
          <p:nvPr>
            <p:ph type="title"/>
          </p:nvPr>
        </p:nvSpPr>
        <p:spPr/>
        <p:txBody>
          <a:bodyPr/>
          <a:lstStyle/>
          <a:p>
            <a:r>
              <a:rPr lang="en-US" dirty="0"/>
              <a:t>Quality Assessment Tool Examples</a:t>
            </a:r>
          </a:p>
        </p:txBody>
      </p:sp>
      <p:sp>
        <p:nvSpPr>
          <p:cNvPr id="3" name="Content Placeholder 2">
            <a:extLst>
              <a:ext uri="{FF2B5EF4-FFF2-40B4-BE49-F238E27FC236}">
                <a16:creationId xmlns:a16="http://schemas.microsoft.com/office/drawing/2014/main" id="{F3612064-F968-6E40-B245-228CD5BCA854}"/>
              </a:ext>
            </a:extLst>
          </p:cNvPr>
          <p:cNvSpPr>
            <a:spLocks noGrp="1"/>
          </p:cNvSpPr>
          <p:nvPr>
            <p:ph sz="half" idx="1"/>
          </p:nvPr>
        </p:nvSpPr>
        <p:spPr/>
        <p:txBody>
          <a:bodyPr/>
          <a:lstStyle/>
          <a:p>
            <a:pPr marL="0" indent="0">
              <a:buNone/>
            </a:pPr>
            <a:r>
              <a:rPr lang="en-US" dirty="0"/>
              <a:t>GRADE </a:t>
            </a:r>
          </a:p>
          <a:p>
            <a:pPr lvl="1"/>
            <a:r>
              <a:rPr lang="en-US" dirty="0"/>
              <a:t>Grading of Recommendations Assessment, Development and Evaluation</a:t>
            </a:r>
          </a:p>
          <a:p>
            <a:pPr lvl="1"/>
            <a:r>
              <a:rPr lang="en-US" dirty="0"/>
              <a:t>Used for intervention studies, various research methods included</a:t>
            </a:r>
          </a:p>
          <a:p>
            <a:pPr lvl="1"/>
            <a:r>
              <a:rPr lang="en-US" dirty="0"/>
              <a:t>https://</a:t>
            </a:r>
            <a:r>
              <a:rPr lang="en-US" dirty="0" err="1"/>
              <a:t>www.gradeworkinggroup.org</a:t>
            </a:r>
            <a:r>
              <a:rPr lang="en-US" dirty="0"/>
              <a:t>/ </a:t>
            </a:r>
          </a:p>
        </p:txBody>
      </p:sp>
      <p:sp>
        <p:nvSpPr>
          <p:cNvPr id="4" name="Content Placeholder 3">
            <a:extLst>
              <a:ext uri="{FF2B5EF4-FFF2-40B4-BE49-F238E27FC236}">
                <a16:creationId xmlns:a16="http://schemas.microsoft.com/office/drawing/2014/main" id="{CABE00A1-CFE3-B54A-A8B2-2CDA81C1B440}"/>
              </a:ext>
            </a:extLst>
          </p:cNvPr>
          <p:cNvSpPr>
            <a:spLocks noGrp="1"/>
          </p:cNvSpPr>
          <p:nvPr>
            <p:ph sz="half" idx="2"/>
          </p:nvPr>
        </p:nvSpPr>
        <p:spPr/>
        <p:txBody>
          <a:bodyPr/>
          <a:lstStyle/>
          <a:p>
            <a:pPr marL="0" indent="0">
              <a:buNone/>
            </a:pPr>
            <a:r>
              <a:rPr lang="en-US" dirty="0"/>
              <a:t>CASP</a:t>
            </a:r>
          </a:p>
          <a:p>
            <a:pPr lvl="1"/>
            <a:r>
              <a:rPr lang="en-US" dirty="0"/>
              <a:t>Critical Appraisal Skills </a:t>
            </a:r>
            <a:r>
              <a:rPr lang="en-US" dirty="0" err="1"/>
              <a:t>Programme</a:t>
            </a:r>
            <a:endParaRPr lang="en-US" dirty="0"/>
          </a:p>
          <a:p>
            <a:pPr lvl="1"/>
            <a:r>
              <a:rPr lang="en-US" dirty="0"/>
              <a:t>Checklists for quantitative and qualitative study types</a:t>
            </a:r>
          </a:p>
          <a:p>
            <a:pPr lvl="1"/>
            <a:r>
              <a:rPr lang="en-US" dirty="0"/>
              <a:t>https://</a:t>
            </a:r>
            <a:r>
              <a:rPr lang="en-US" dirty="0" err="1"/>
              <a:t>casp-uk.net</a:t>
            </a:r>
            <a:r>
              <a:rPr lang="en-US" dirty="0"/>
              <a:t>/</a:t>
            </a:r>
          </a:p>
        </p:txBody>
      </p:sp>
    </p:spTree>
    <p:extLst>
      <p:ext uri="{BB962C8B-B14F-4D97-AF65-F5344CB8AC3E}">
        <p14:creationId xmlns:p14="http://schemas.microsoft.com/office/powerpoint/2010/main" val="292435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FFF8-DE18-B648-8948-0A781D548DA1}"/>
              </a:ext>
            </a:extLst>
          </p:cNvPr>
          <p:cNvSpPr>
            <a:spLocks noGrp="1"/>
          </p:cNvSpPr>
          <p:nvPr>
            <p:ph type="title"/>
          </p:nvPr>
        </p:nvSpPr>
        <p:spPr>
          <a:xfrm>
            <a:off x="836612" y="1953491"/>
            <a:ext cx="3932237" cy="1600200"/>
          </a:xfrm>
        </p:spPr>
        <p:txBody>
          <a:bodyPr anchor="b">
            <a:normAutofit/>
          </a:bodyPr>
          <a:lstStyle/>
          <a:p>
            <a:r>
              <a:rPr lang="en-US" sz="4000" dirty="0"/>
              <a:t>Discussion and Results</a:t>
            </a:r>
          </a:p>
        </p:txBody>
      </p:sp>
      <p:graphicFrame>
        <p:nvGraphicFramePr>
          <p:cNvPr id="5" name="Content Placeholder 2">
            <a:extLst>
              <a:ext uri="{FF2B5EF4-FFF2-40B4-BE49-F238E27FC236}">
                <a16:creationId xmlns:a16="http://schemas.microsoft.com/office/drawing/2014/main" id="{F3A61793-5547-4F0B-B981-4FF58B1A365B}"/>
              </a:ext>
            </a:extLst>
          </p:cNvPr>
          <p:cNvGraphicFramePr>
            <a:graphicFrameLocks noGrp="1"/>
          </p:cNvGraphicFramePr>
          <p:nvPr>
            <p:ph idx="1"/>
            <p:extLst>
              <p:ext uri="{D42A27DB-BD31-4B8C-83A1-F6EECF244321}">
                <p14:modId xmlns:p14="http://schemas.microsoft.com/office/powerpoint/2010/main" val="386629271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849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93D79-C9D6-6D4A-9E33-4BC89EA91D22}"/>
              </a:ext>
            </a:extLst>
          </p:cNvPr>
          <p:cNvSpPr>
            <a:spLocks noGrp="1"/>
          </p:cNvSpPr>
          <p:nvPr>
            <p:ph type="title"/>
          </p:nvPr>
        </p:nvSpPr>
        <p:spPr>
          <a:xfrm>
            <a:off x="838200" y="454577"/>
            <a:ext cx="10515600" cy="1325563"/>
          </a:xfrm>
        </p:spPr>
        <p:txBody>
          <a:bodyPr anchor="ctr">
            <a:normAutofit/>
          </a:bodyPr>
          <a:lstStyle/>
          <a:p>
            <a:r>
              <a:rPr lang="en-US" dirty="0"/>
              <a:t>Publishing a systematic review</a:t>
            </a:r>
          </a:p>
        </p:txBody>
      </p:sp>
      <p:sp>
        <p:nvSpPr>
          <p:cNvPr id="6" name="Content Placeholder 5">
            <a:extLst>
              <a:ext uri="{FF2B5EF4-FFF2-40B4-BE49-F238E27FC236}">
                <a16:creationId xmlns:a16="http://schemas.microsoft.com/office/drawing/2014/main" id="{8A5B9DD8-EF03-1049-B701-87CB9F72D0E9}"/>
              </a:ext>
            </a:extLst>
          </p:cNvPr>
          <p:cNvSpPr>
            <a:spLocks noGrp="1"/>
          </p:cNvSpPr>
          <p:nvPr>
            <p:ph sz="half" idx="1"/>
          </p:nvPr>
        </p:nvSpPr>
        <p:spPr>
          <a:xfrm>
            <a:off x="838200" y="1825625"/>
            <a:ext cx="5181600" cy="4351338"/>
          </a:xfrm>
        </p:spPr>
        <p:txBody>
          <a:bodyPr>
            <a:normAutofit/>
          </a:bodyPr>
          <a:lstStyle/>
          <a:p>
            <a:pPr marL="0" indent="0">
              <a:lnSpc>
                <a:spcPct val="90000"/>
              </a:lnSpc>
              <a:buNone/>
            </a:pPr>
            <a:r>
              <a:rPr lang="en-US" dirty="0"/>
              <a:t>Check your targeted journal(s) for specific author requirements pertaining to systematic reviews</a:t>
            </a:r>
          </a:p>
          <a:p>
            <a:pPr lvl="2">
              <a:lnSpc>
                <a:spcPct val="90000"/>
              </a:lnSpc>
            </a:pPr>
            <a:r>
              <a:rPr lang="en-US" sz="2800" dirty="0">
                <a:solidFill>
                  <a:srgbClr val="115740"/>
                </a:solidFill>
              </a:rPr>
              <a:t>Protocol documentation</a:t>
            </a:r>
          </a:p>
          <a:p>
            <a:pPr lvl="2">
              <a:lnSpc>
                <a:spcPct val="90000"/>
              </a:lnSpc>
            </a:pPr>
            <a:r>
              <a:rPr lang="en-US" sz="2800" dirty="0">
                <a:solidFill>
                  <a:srgbClr val="115740"/>
                </a:solidFill>
              </a:rPr>
              <a:t>Summary of findings</a:t>
            </a:r>
          </a:p>
          <a:p>
            <a:pPr lvl="2">
              <a:lnSpc>
                <a:spcPct val="90000"/>
              </a:lnSpc>
            </a:pPr>
            <a:r>
              <a:rPr lang="en-US" sz="2800" dirty="0">
                <a:solidFill>
                  <a:srgbClr val="115740"/>
                </a:solidFill>
              </a:rPr>
              <a:t>Search methodology</a:t>
            </a:r>
          </a:p>
          <a:p>
            <a:pPr lvl="2">
              <a:lnSpc>
                <a:spcPct val="90000"/>
              </a:lnSpc>
            </a:pPr>
            <a:r>
              <a:rPr lang="en-US" sz="2800" dirty="0">
                <a:solidFill>
                  <a:srgbClr val="115740"/>
                </a:solidFill>
              </a:rPr>
              <a:t>PRISMA charts, appendices, data tables and presentation</a:t>
            </a:r>
          </a:p>
        </p:txBody>
      </p:sp>
      <p:pic>
        <p:nvPicPr>
          <p:cNvPr id="8" name="Content Placeholder 7" descr="Typewriter with solid fill">
            <a:extLst>
              <a:ext uri="{FF2B5EF4-FFF2-40B4-BE49-F238E27FC236}">
                <a16:creationId xmlns:a16="http://schemas.microsoft.com/office/drawing/2014/main" id="{C62D363C-BAF1-C248-B7F9-82F3DD91926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587331" y="1825625"/>
            <a:ext cx="4351338" cy="4351338"/>
          </a:xfrm>
        </p:spPr>
      </p:pic>
    </p:spTree>
    <p:extLst>
      <p:ext uri="{BB962C8B-B14F-4D97-AF65-F5344CB8AC3E}">
        <p14:creationId xmlns:p14="http://schemas.microsoft.com/office/powerpoint/2010/main" val="1152474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a:extLst>
              <a:ext uri="{FF2B5EF4-FFF2-40B4-BE49-F238E27FC236}">
                <a16:creationId xmlns:a16="http://schemas.microsoft.com/office/drawing/2014/main" id="{2C7887E3-5ADA-3D42-A0B8-0FD8AB0046FE}"/>
              </a:ext>
            </a:extLst>
          </p:cNvPr>
          <p:cNvSpPr/>
          <p:nvPr/>
        </p:nvSpPr>
        <p:spPr>
          <a:xfrm>
            <a:off x="3591636" y="1334068"/>
            <a:ext cx="5008728" cy="4189863"/>
          </a:xfrm>
          <a:prstGeom prst="actionButtonHelp">
            <a:avLst/>
          </a:prstGeom>
          <a:noFill/>
          <a:ln w="63500">
            <a:solidFill>
              <a:srgbClr val="F6941F"/>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13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dirty="0"/>
              <a:t>How can librarians help you with a systematic review?</a:t>
            </a:r>
          </a:p>
        </p:txBody>
      </p:sp>
    </p:spTree>
    <p:extLst>
      <p:ext uri="{BB962C8B-B14F-4D97-AF65-F5344CB8AC3E}">
        <p14:creationId xmlns:p14="http://schemas.microsoft.com/office/powerpoint/2010/main" val="2952669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2652-D864-AA41-99AC-F3E67EFB3EAD}"/>
              </a:ext>
            </a:extLst>
          </p:cNvPr>
          <p:cNvSpPr>
            <a:spLocks noGrp="1"/>
          </p:cNvSpPr>
          <p:nvPr>
            <p:ph type="title"/>
          </p:nvPr>
        </p:nvSpPr>
        <p:spPr>
          <a:xfrm>
            <a:off x="838200" y="454577"/>
            <a:ext cx="10515600" cy="1325563"/>
          </a:xfrm>
        </p:spPr>
        <p:txBody>
          <a:bodyPr anchor="ctr">
            <a:normAutofit/>
          </a:bodyPr>
          <a:lstStyle/>
          <a:p>
            <a:r>
              <a:rPr lang="en-US" dirty="0"/>
              <a:t>Librarians and the SR process</a:t>
            </a:r>
          </a:p>
        </p:txBody>
      </p:sp>
      <p:pic>
        <p:nvPicPr>
          <p:cNvPr id="5122" name="Picture 2">
            <a:extLst>
              <a:ext uri="{FF2B5EF4-FFF2-40B4-BE49-F238E27FC236}">
                <a16:creationId xmlns:a16="http://schemas.microsoft.com/office/drawing/2014/main" id="{052F03DC-ADE7-6147-945F-1D21F5F8A67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027" b="13038"/>
          <a:stretch/>
        </p:blipFill>
        <p:spPr bwMode="auto">
          <a:xfrm>
            <a:off x="1498578" y="1655449"/>
            <a:ext cx="9194844" cy="4019038"/>
          </a:xfrm>
          <a:prstGeom prst="rect">
            <a:avLst/>
          </a:prstGeom>
          <a:solidFill>
            <a:srgbClr val="FFFFFF"/>
          </a:solidFill>
        </p:spPr>
      </p:pic>
      <p:sp>
        <p:nvSpPr>
          <p:cNvPr id="4" name="TextBox 3">
            <a:extLst>
              <a:ext uri="{FF2B5EF4-FFF2-40B4-BE49-F238E27FC236}">
                <a16:creationId xmlns:a16="http://schemas.microsoft.com/office/drawing/2014/main" id="{3DCDFE89-F865-8E4A-B4D0-E45DAAC5020E}"/>
              </a:ext>
            </a:extLst>
          </p:cNvPr>
          <p:cNvSpPr txBox="1"/>
          <p:nvPr/>
        </p:nvSpPr>
        <p:spPr>
          <a:xfrm>
            <a:off x="110835" y="5929745"/>
            <a:ext cx="4488873" cy="369332"/>
          </a:xfrm>
          <a:prstGeom prst="rect">
            <a:avLst/>
          </a:prstGeom>
          <a:noFill/>
        </p:spPr>
        <p:txBody>
          <a:bodyPr wrap="square" rtlCol="0">
            <a:spAutoFit/>
          </a:bodyPr>
          <a:lstStyle/>
          <a:p>
            <a:r>
              <a:rPr lang="en-US" dirty="0">
                <a:solidFill>
                  <a:srgbClr val="115740"/>
                </a:solidFill>
              </a:rPr>
              <a:t>Image credit: </a:t>
            </a:r>
            <a:r>
              <a:rPr lang="en-US" dirty="0">
                <a:solidFill>
                  <a:srgbClr val="115740"/>
                </a:solidFill>
                <a:hlinkClick r:id="rId3">
                  <a:extLst>
                    <a:ext uri="{A12FA001-AC4F-418D-AE19-62706E023703}">
                      <ahyp:hlinkClr xmlns:ahyp="http://schemas.microsoft.com/office/drawing/2018/hyperlinkcolor" val="tx"/>
                    </a:ext>
                  </a:extLst>
                </a:hlinkClick>
              </a:rPr>
              <a:t>UNC Chapel Hill Libraries</a:t>
            </a:r>
            <a:endParaRPr lang="en-US" dirty="0">
              <a:solidFill>
                <a:srgbClr val="115740"/>
              </a:solidFill>
            </a:endParaRPr>
          </a:p>
        </p:txBody>
      </p:sp>
    </p:spTree>
    <p:extLst>
      <p:ext uri="{BB962C8B-B14F-4D97-AF65-F5344CB8AC3E}">
        <p14:creationId xmlns:p14="http://schemas.microsoft.com/office/powerpoint/2010/main" val="297171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7A43-BC3F-FD46-8E29-3DA8D91DDC55}"/>
              </a:ext>
            </a:extLst>
          </p:cNvPr>
          <p:cNvSpPr>
            <a:spLocks noGrp="1"/>
          </p:cNvSpPr>
          <p:nvPr>
            <p:ph type="ctrTitle"/>
          </p:nvPr>
        </p:nvSpPr>
        <p:spPr/>
        <p:txBody>
          <a:bodyPr/>
          <a:lstStyle/>
          <a:p>
            <a:r>
              <a:rPr lang="en-US" dirty="0"/>
              <a:t>What is a systematic review?</a:t>
            </a:r>
          </a:p>
        </p:txBody>
      </p:sp>
    </p:spTree>
    <p:extLst>
      <p:ext uri="{BB962C8B-B14F-4D97-AF65-F5344CB8AC3E}">
        <p14:creationId xmlns:p14="http://schemas.microsoft.com/office/powerpoint/2010/main" val="1103582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758C-6214-184C-AB46-AA3D9BF8F3EC}"/>
              </a:ext>
            </a:extLst>
          </p:cNvPr>
          <p:cNvSpPr>
            <a:spLocks noGrp="1"/>
          </p:cNvSpPr>
          <p:nvPr>
            <p:ph type="title"/>
          </p:nvPr>
        </p:nvSpPr>
        <p:spPr/>
        <p:txBody>
          <a:bodyPr/>
          <a:lstStyle/>
          <a:p>
            <a:r>
              <a:rPr lang="en-US" dirty="0"/>
              <a:t>UTHSC Health Sciences Library Systematic Review Service</a:t>
            </a:r>
          </a:p>
        </p:txBody>
      </p:sp>
      <p:sp>
        <p:nvSpPr>
          <p:cNvPr id="3" name="Text Placeholder 2">
            <a:extLst>
              <a:ext uri="{FF2B5EF4-FFF2-40B4-BE49-F238E27FC236}">
                <a16:creationId xmlns:a16="http://schemas.microsoft.com/office/drawing/2014/main" id="{8DA85451-5494-9046-A3E3-F64269F4320E}"/>
              </a:ext>
            </a:extLst>
          </p:cNvPr>
          <p:cNvSpPr>
            <a:spLocks noGrp="1"/>
          </p:cNvSpPr>
          <p:nvPr>
            <p:ph type="body" idx="1"/>
          </p:nvPr>
        </p:nvSpPr>
        <p:spPr/>
        <p:txBody>
          <a:bodyPr/>
          <a:lstStyle/>
          <a:p>
            <a:r>
              <a:rPr lang="en-US" dirty="0"/>
              <a:t>Tier One: Consultation</a:t>
            </a:r>
          </a:p>
        </p:txBody>
      </p:sp>
      <p:sp>
        <p:nvSpPr>
          <p:cNvPr id="4" name="Content Placeholder 3">
            <a:extLst>
              <a:ext uri="{FF2B5EF4-FFF2-40B4-BE49-F238E27FC236}">
                <a16:creationId xmlns:a16="http://schemas.microsoft.com/office/drawing/2014/main" id="{1621FF06-1F0E-0A4E-A882-C061CB7FC47B}"/>
              </a:ext>
            </a:extLst>
          </p:cNvPr>
          <p:cNvSpPr>
            <a:spLocks noGrp="1"/>
          </p:cNvSpPr>
          <p:nvPr>
            <p:ph sz="half" idx="2"/>
          </p:nvPr>
        </p:nvSpPr>
        <p:spPr/>
        <p:txBody>
          <a:bodyPr>
            <a:normAutofit fontScale="55000" lnSpcReduction="20000"/>
          </a:bodyPr>
          <a:lstStyle/>
          <a:p>
            <a:r>
              <a:rPr lang="en-US" dirty="0">
                <a:solidFill>
                  <a:schemeClr val="bg1">
                    <a:lumMod val="50000"/>
                  </a:schemeClr>
                </a:solidFill>
              </a:rPr>
              <a:t>Provide consultation on SR process and guidelines</a:t>
            </a:r>
          </a:p>
          <a:p>
            <a:r>
              <a:rPr lang="en-US" dirty="0">
                <a:solidFill>
                  <a:schemeClr val="bg1">
                    <a:lumMod val="50000"/>
                  </a:schemeClr>
                </a:solidFill>
              </a:rPr>
              <a:t>Give advice on identifying controlled vocabulary and keywords </a:t>
            </a:r>
          </a:p>
          <a:p>
            <a:r>
              <a:rPr lang="en-US" dirty="0">
                <a:solidFill>
                  <a:schemeClr val="bg1">
                    <a:lumMod val="50000"/>
                  </a:schemeClr>
                </a:solidFill>
              </a:rPr>
              <a:t>Provide recommendations for databases and other resources to search for evidence</a:t>
            </a:r>
          </a:p>
          <a:p>
            <a:r>
              <a:rPr lang="en-US" dirty="0">
                <a:solidFill>
                  <a:schemeClr val="bg1">
                    <a:lumMod val="50000"/>
                  </a:schemeClr>
                </a:solidFill>
              </a:rPr>
              <a:t>Give advice on citation management methods and tools</a:t>
            </a:r>
          </a:p>
        </p:txBody>
      </p:sp>
      <p:sp>
        <p:nvSpPr>
          <p:cNvPr id="5" name="Text Placeholder 4">
            <a:extLst>
              <a:ext uri="{FF2B5EF4-FFF2-40B4-BE49-F238E27FC236}">
                <a16:creationId xmlns:a16="http://schemas.microsoft.com/office/drawing/2014/main" id="{A22D369D-303F-5F44-ADFD-9384E74225A8}"/>
              </a:ext>
            </a:extLst>
          </p:cNvPr>
          <p:cNvSpPr>
            <a:spLocks noGrp="1"/>
          </p:cNvSpPr>
          <p:nvPr>
            <p:ph type="body" sz="quarter" idx="3"/>
          </p:nvPr>
        </p:nvSpPr>
        <p:spPr/>
        <p:txBody>
          <a:bodyPr/>
          <a:lstStyle/>
          <a:p>
            <a:r>
              <a:rPr lang="en-US" dirty="0"/>
              <a:t>Tier Two: SR Team Member</a:t>
            </a:r>
          </a:p>
        </p:txBody>
      </p:sp>
      <p:sp>
        <p:nvSpPr>
          <p:cNvPr id="6" name="Content Placeholder 5">
            <a:extLst>
              <a:ext uri="{FF2B5EF4-FFF2-40B4-BE49-F238E27FC236}">
                <a16:creationId xmlns:a16="http://schemas.microsoft.com/office/drawing/2014/main" id="{419A88DF-78BF-5247-B65A-210A209AD1AB}"/>
              </a:ext>
            </a:extLst>
          </p:cNvPr>
          <p:cNvSpPr>
            <a:spLocks noGrp="1"/>
          </p:cNvSpPr>
          <p:nvPr>
            <p:ph sz="quarter" idx="4"/>
          </p:nvPr>
        </p:nvSpPr>
        <p:spPr/>
        <p:txBody>
          <a:bodyPr>
            <a:normAutofit fontScale="55000" lnSpcReduction="20000"/>
          </a:bodyPr>
          <a:lstStyle/>
          <a:p>
            <a:r>
              <a:rPr lang="en-US" dirty="0">
                <a:solidFill>
                  <a:schemeClr val="bg1">
                    <a:lumMod val="50000"/>
                  </a:schemeClr>
                </a:solidFill>
              </a:rPr>
              <a:t>Use PICO (Patient problem, Intervention, Comparison, and Outcome) to identify key concepts</a:t>
            </a:r>
          </a:p>
          <a:p>
            <a:r>
              <a:rPr lang="en-US" dirty="0">
                <a:solidFill>
                  <a:schemeClr val="bg1">
                    <a:lumMod val="50000"/>
                  </a:schemeClr>
                </a:solidFill>
              </a:rPr>
              <a:t>Identify appropriate search terms: controlled vocabulary and keywords in conjunction with SR team members</a:t>
            </a:r>
          </a:p>
          <a:p>
            <a:r>
              <a:rPr lang="en-US" dirty="0">
                <a:solidFill>
                  <a:schemeClr val="bg1">
                    <a:lumMod val="50000"/>
                  </a:schemeClr>
                </a:solidFill>
              </a:rPr>
              <a:t>Conduct literature searches across multiple databases</a:t>
            </a:r>
          </a:p>
          <a:p>
            <a:r>
              <a:rPr lang="en-US" dirty="0">
                <a:solidFill>
                  <a:schemeClr val="bg1">
                    <a:lumMod val="50000"/>
                  </a:schemeClr>
                </a:solidFill>
              </a:rPr>
              <a:t>Document line by line database search strategies</a:t>
            </a:r>
          </a:p>
          <a:p>
            <a:r>
              <a:rPr lang="en-US" dirty="0">
                <a:solidFill>
                  <a:schemeClr val="bg1">
                    <a:lumMod val="50000"/>
                  </a:schemeClr>
                </a:solidFill>
              </a:rPr>
              <a:t>Organize references retrieved from difference sources</a:t>
            </a:r>
          </a:p>
          <a:p>
            <a:r>
              <a:rPr lang="en-US" dirty="0">
                <a:solidFill>
                  <a:schemeClr val="bg1">
                    <a:lumMod val="50000"/>
                  </a:schemeClr>
                </a:solidFill>
              </a:rPr>
              <a:t>Assist in retrieving full text articles</a:t>
            </a:r>
          </a:p>
          <a:p>
            <a:r>
              <a:rPr lang="en-US" dirty="0">
                <a:solidFill>
                  <a:schemeClr val="bg1">
                    <a:lumMod val="50000"/>
                  </a:schemeClr>
                </a:solidFill>
              </a:rPr>
              <a:t>Update search results prior to the final write-up </a:t>
            </a:r>
          </a:p>
          <a:p>
            <a:r>
              <a:rPr lang="en-US" dirty="0">
                <a:solidFill>
                  <a:schemeClr val="bg1">
                    <a:lumMod val="50000"/>
                  </a:schemeClr>
                </a:solidFill>
              </a:rPr>
              <a:t>Write up the search part of the methodology section for publication</a:t>
            </a:r>
          </a:p>
          <a:p>
            <a:r>
              <a:rPr lang="en-US" dirty="0">
                <a:solidFill>
                  <a:schemeClr val="bg1">
                    <a:lumMod val="50000"/>
                  </a:schemeClr>
                </a:solidFill>
              </a:rPr>
              <a:t>Review manuscript</a:t>
            </a:r>
          </a:p>
        </p:txBody>
      </p:sp>
    </p:spTree>
    <p:extLst>
      <p:ext uri="{BB962C8B-B14F-4D97-AF65-F5344CB8AC3E}">
        <p14:creationId xmlns:p14="http://schemas.microsoft.com/office/powerpoint/2010/main" val="1469408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F8D1-A541-B845-B03D-9DE4E4F96567}"/>
              </a:ext>
            </a:extLst>
          </p:cNvPr>
          <p:cNvSpPr>
            <a:spLocks noGrp="1"/>
          </p:cNvSpPr>
          <p:nvPr>
            <p:ph type="title"/>
          </p:nvPr>
        </p:nvSpPr>
        <p:spPr/>
        <p:txBody>
          <a:bodyPr/>
          <a:lstStyle/>
          <a:p>
            <a:r>
              <a:rPr lang="en-US" dirty="0"/>
              <a:t>Criteria for Advanced Service</a:t>
            </a:r>
          </a:p>
        </p:txBody>
      </p:sp>
      <p:sp>
        <p:nvSpPr>
          <p:cNvPr id="3" name="Content Placeholder 2">
            <a:extLst>
              <a:ext uri="{FF2B5EF4-FFF2-40B4-BE49-F238E27FC236}">
                <a16:creationId xmlns:a16="http://schemas.microsoft.com/office/drawing/2014/main" id="{49A7C2C0-4457-4E41-88E8-947A14F548FC}"/>
              </a:ext>
            </a:extLst>
          </p:cNvPr>
          <p:cNvSpPr>
            <a:spLocks noGrp="1"/>
          </p:cNvSpPr>
          <p:nvPr>
            <p:ph idx="1"/>
          </p:nvPr>
        </p:nvSpPr>
        <p:spPr>
          <a:xfrm>
            <a:off x="838200" y="1607128"/>
            <a:ext cx="10515600" cy="4659288"/>
          </a:xfrm>
        </p:spPr>
        <p:txBody>
          <a:bodyPr>
            <a:normAutofit/>
          </a:bodyPr>
          <a:lstStyle/>
          <a:p>
            <a:r>
              <a:rPr lang="en-US" dirty="0"/>
              <a:t>Limited to faculty, staff, and residents/fellows</a:t>
            </a:r>
          </a:p>
          <a:p>
            <a:r>
              <a:rPr lang="en-US" dirty="0"/>
              <a:t>Protocol registration in PROSPERO</a:t>
            </a:r>
          </a:p>
          <a:p>
            <a:r>
              <a:rPr lang="en-US" dirty="0"/>
              <a:t>3-5 benchmark references relevant to the topic</a:t>
            </a:r>
          </a:p>
          <a:p>
            <a:r>
              <a:rPr lang="en-US" dirty="0"/>
              <a:t>The library’s SR Protocol Form</a:t>
            </a:r>
          </a:p>
          <a:p>
            <a:r>
              <a:rPr lang="en-US" dirty="0"/>
              <a:t>Systematic Review Policy</a:t>
            </a:r>
          </a:p>
          <a:p>
            <a:pPr lvl="1"/>
            <a:r>
              <a:rPr lang="en-US" dirty="0"/>
              <a:t>Terms of Agreement</a:t>
            </a:r>
          </a:p>
          <a:p>
            <a:pPr lvl="1"/>
            <a:r>
              <a:rPr lang="en-US" dirty="0"/>
              <a:t>Responsibilities for researchers and librarians</a:t>
            </a:r>
          </a:p>
          <a:p>
            <a:pPr lvl="1"/>
            <a:r>
              <a:rPr lang="en-US" dirty="0"/>
              <a:t>Co-authorship for librarians</a:t>
            </a:r>
          </a:p>
          <a:p>
            <a:pPr lvl="1"/>
            <a:r>
              <a:rPr lang="en-US" dirty="0"/>
              <a:t>Timely communications</a:t>
            </a:r>
          </a:p>
        </p:txBody>
      </p:sp>
    </p:spTree>
    <p:extLst>
      <p:ext uri="{BB962C8B-B14F-4D97-AF65-F5344CB8AC3E}">
        <p14:creationId xmlns:p14="http://schemas.microsoft.com/office/powerpoint/2010/main" val="659496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7132-4B19-6249-91C9-6241A0949870}"/>
              </a:ext>
            </a:extLst>
          </p:cNvPr>
          <p:cNvSpPr>
            <a:spLocks noGrp="1"/>
          </p:cNvSpPr>
          <p:nvPr>
            <p:ph type="title"/>
          </p:nvPr>
        </p:nvSpPr>
        <p:spPr/>
        <p:txBody>
          <a:bodyPr/>
          <a:lstStyle/>
          <a:p>
            <a:r>
              <a:rPr lang="en-US" dirty="0"/>
              <a:t>Library Support for Non-UTHSC Researchers</a:t>
            </a:r>
          </a:p>
        </p:txBody>
      </p:sp>
      <p:sp>
        <p:nvSpPr>
          <p:cNvPr id="3" name="Text Placeholder 2">
            <a:extLst>
              <a:ext uri="{FF2B5EF4-FFF2-40B4-BE49-F238E27FC236}">
                <a16:creationId xmlns:a16="http://schemas.microsoft.com/office/drawing/2014/main" id="{7F321417-EFD5-D641-878E-BC9B05C530D6}"/>
              </a:ext>
            </a:extLst>
          </p:cNvPr>
          <p:cNvSpPr>
            <a:spLocks noGrp="1"/>
          </p:cNvSpPr>
          <p:nvPr>
            <p:ph type="body" idx="1"/>
          </p:nvPr>
        </p:nvSpPr>
        <p:spPr/>
        <p:txBody>
          <a:bodyPr/>
          <a:lstStyle/>
          <a:p>
            <a:r>
              <a:rPr lang="en-US" dirty="0"/>
              <a:t>Contact your Medical Library</a:t>
            </a:r>
          </a:p>
        </p:txBody>
      </p:sp>
      <p:sp>
        <p:nvSpPr>
          <p:cNvPr id="4" name="Content Placeholder 3">
            <a:extLst>
              <a:ext uri="{FF2B5EF4-FFF2-40B4-BE49-F238E27FC236}">
                <a16:creationId xmlns:a16="http://schemas.microsoft.com/office/drawing/2014/main" id="{8240267E-C6C3-CD41-A6D5-26C43521CCBE}"/>
              </a:ext>
            </a:extLst>
          </p:cNvPr>
          <p:cNvSpPr>
            <a:spLocks noGrp="1"/>
          </p:cNvSpPr>
          <p:nvPr>
            <p:ph sz="half" idx="2"/>
          </p:nvPr>
        </p:nvSpPr>
        <p:spPr/>
        <p:txBody>
          <a:bodyPr/>
          <a:lstStyle/>
          <a:p>
            <a:r>
              <a:rPr lang="en-US" dirty="0"/>
              <a:t>Medical librarians are trained in advanced searching in a myriad of biomedical databases, and many have systematic review training to assist researchers </a:t>
            </a:r>
          </a:p>
        </p:txBody>
      </p:sp>
      <p:sp>
        <p:nvSpPr>
          <p:cNvPr id="5" name="Text Placeholder 4">
            <a:extLst>
              <a:ext uri="{FF2B5EF4-FFF2-40B4-BE49-F238E27FC236}">
                <a16:creationId xmlns:a16="http://schemas.microsoft.com/office/drawing/2014/main" id="{D934B2F7-9E11-0046-89B0-5A13B8250AC2}"/>
              </a:ext>
            </a:extLst>
          </p:cNvPr>
          <p:cNvSpPr>
            <a:spLocks noGrp="1"/>
          </p:cNvSpPr>
          <p:nvPr>
            <p:ph type="body" sz="quarter" idx="3"/>
          </p:nvPr>
        </p:nvSpPr>
        <p:spPr/>
        <p:txBody>
          <a:bodyPr/>
          <a:lstStyle/>
          <a:p>
            <a:r>
              <a:rPr lang="en-US" dirty="0"/>
              <a:t>Support via Collaboration</a:t>
            </a:r>
          </a:p>
        </p:txBody>
      </p:sp>
      <p:sp>
        <p:nvSpPr>
          <p:cNvPr id="6" name="Content Placeholder 5">
            <a:extLst>
              <a:ext uri="{FF2B5EF4-FFF2-40B4-BE49-F238E27FC236}">
                <a16:creationId xmlns:a16="http://schemas.microsoft.com/office/drawing/2014/main" id="{527D58D6-7898-3741-B659-E2714ACB4052}"/>
              </a:ext>
            </a:extLst>
          </p:cNvPr>
          <p:cNvSpPr>
            <a:spLocks noGrp="1"/>
          </p:cNvSpPr>
          <p:nvPr>
            <p:ph sz="quarter" idx="4"/>
          </p:nvPr>
        </p:nvSpPr>
        <p:spPr/>
        <p:txBody>
          <a:bodyPr/>
          <a:lstStyle/>
          <a:p>
            <a:r>
              <a:rPr lang="en-US" dirty="0"/>
              <a:t>Ensuring diverse representation on a systematic review team gives the team access to more libraries, resources, and potentially systematic review support services! </a:t>
            </a:r>
          </a:p>
        </p:txBody>
      </p:sp>
    </p:spTree>
    <p:extLst>
      <p:ext uri="{BB962C8B-B14F-4D97-AF65-F5344CB8AC3E}">
        <p14:creationId xmlns:p14="http://schemas.microsoft.com/office/powerpoint/2010/main" val="1164084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A9B487-5FC7-794A-8004-BA3CC10A0E6A}"/>
              </a:ext>
            </a:extLst>
          </p:cNvPr>
          <p:cNvSpPr>
            <a:spLocks noGrp="1"/>
          </p:cNvSpPr>
          <p:nvPr>
            <p:ph type="title"/>
          </p:nvPr>
        </p:nvSpPr>
        <p:spPr>
          <a:xfrm>
            <a:off x="838200" y="183114"/>
            <a:ext cx="10515600" cy="1325563"/>
          </a:xfrm>
        </p:spPr>
        <p:txBody>
          <a:bodyPr>
            <a:normAutofit/>
          </a:bodyPr>
          <a:lstStyle/>
          <a:p>
            <a:pPr algn="ctr"/>
            <a:r>
              <a:rPr lang="en-US" dirty="0"/>
              <a:t>Library 101 Guide</a:t>
            </a:r>
            <a:br>
              <a:rPr lang="en-US" dirty="0"/>
            </a:br>
            <a:r>
              <a:rPr lang="en-US" sz="3100" dirty="0">
                <a:solidFill>
                  <a:schemeClr val="bg1">
                    <a:lumMod val="50000"/>
                  </a:schemeClr>
                </a:solidFill>
              </a:rPr>
              <a:t>https://libguides.uthsc.edu/clinicalresearchers </a:t>
            </a:r>
            <a:endParaRPr lang="en-US" dirty="0">
              <a:solidFill>
                <a:schemeClr val="bg1">
                  <a:lumMod val="50000"/>
                </a:schemeClr>
              </a:solidFill>
            </a:endParaRPr>
          </a:p>
        </p:txBody>
      </p:sp>
      <p:pic>
        <p:nvPicPr>
          <p:cNvPr id="8" name="Content Placeholder 7" descr="Graphical user interface, website&#10;&#10;Description automatically generated">
            <a:extLst>
              <a:ext uri="{FF2B5EF4-FFF2-40B4-BE49-F238E27FC236}">
                <a16:creationId xmlns:a16="http://schemas.microsoft.com/office/drawing/2014/main" id="{B30503AE-DEB6-3E4B-AD33-FCFA698AC9A0}"/>
              </a:ext>
            </a:extLst>
          </p:cNvPr>
          <p:cNvPicPr>
            <a:picLocks noGrp="1" noChangeAspect="1"/>
          </p:cNvPicPr>
          <p:nvPr>
            <p:ph idx="1"/>
          </p:nvPr>
        </p:nvPicPr>
        <p:blipFill>
          <a:blip r:embed="rId2"/>
          <a:stretch>
            <a:fillRect/>
          </a:stretch>
        </p:blipFill>
        <p:spPr>
          <a:xfrm>
            <a:off x="1772121" y="1368630"/>
            <a:ext cx="8647757" cy="4975021"/>
          </a:xfrm>
        </p:spPr>
      </p:pic>
    </p:spTree>
    <p:extLst>
      <p:ext uri="{BB962C8B-B14F-4D97-AF65-F5344CB8AC3E}">
        <p14:creationId xmlns:p14="http://schemas.microsoft.com/office/powerpoint/2010/main" val="811370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579B6-E297-4049-845C-1349D2B50A8E}"/>
              </a:ext>
            </a:extLst>
          </p:cNvPr>
          <p:cNvSpPr>
            <a:spLocks noGrp="1"/>
          </p:cNvSpPr>
          <p:nvPr>
            <p:ph type="title"/>
          </p:nvPr>
        </p:nvSpPr>
        <p:spPr>
          <a:xfrm>
            <a:off x="838200" y="1"/>
            <a:ext cx="10515600" cy="1780140"/>
          </a:xfrm>
        </p:spPr>
        <p:txBody>
          <a:bodyPr>
            <a:normAutofit/>
          </a:bodyPr>
          <a:lstStyle/>
          <a:p>
            <a:pPr algn="ctr"/>
            <a:r>
              <a:rPr lang="en-US" dirty="0"/>
              <a:t>Systematic Review Research Guide</a:t>
            </a:r>
            <a:br>
              <a:rPr lang="en-US" dirty="0"/>
            </a:br>
            <a:r>
              <a:rPr lang="en-US" sz="3200" dirty="0">
                <a:solidFill>
                  <a:schemeClr val="bg1">
                    <a:lumMod val="50000"/>
                  </a:schemeClr>
                </a:solidFill>
              </a:rPr>
              <a:t>https://</a:t>
            </a:r>
            <a:r>
              <a:rPr lang="en-US" sz="3200" dirty="0" err="1">
                <a:solidFill>
                  <a:schemeClr val="bg1">
                    <a:lumMod val="50000"/>
                  </a:schemeClr>
                </a:solidFill>
              </a:rPr>
              <a:t>libguides.uthsc.edu</a:t>
            </a:r>
            <a:r>
              <a:rPr lang="en-US" sz="3200" dirty="0">
                <a:solidFill>
                  <a:schemeClr val="bg1">
                    <a:lumMod val="50000"/>
                  </a:schemeClr>
                </a:solidFill>
              </a:rPr>
              <a:t>/</a:t>
            </a:r>
            <a:r>
              <a:rPr lang="en-US" sz="3200" dirty="0" err="1">
                <a:solidFill>
                  <a:schemeClr val="bg1">
                    <a:lumMod val="50000"/>
                  </a:schemeClr>
                </a:solidFill>
              </a:rPr>
              <a:t>systematicreview</a:t>
            </a:r>
            <a:endParaRPr lang="en-US" dirty="0">
              <a:solidFill>
                <a:schemeClr val="bg1">
                  <a:lumMod val="50000"/>
                </a:schemeClr>
              </a:solidFill>
            </a:endParaRPr>
          </a:p>
        </p:txBody>
      </p:sp>
      <p:pic>
        <p:nvPicPr>
          <p:cNvPr id="8" name="Content Placeholder 7" descr="Graphical user interface, text, application&#10;&#10;Description automatically generated">
            <a:extLst>
              <a:ext uri="{FF2B5EF4-FFF2-40B4-BE49-F238E27FC236}">
                <a16:creationId xmlns:a16="http://schemas.microsoft.com/office/drawing/2014/main" id="{1158D0F6-581E-1749-BED1-E64810CD93DD}"/>
              </a:ext>
            </a:extLst>
          </p:cNvPr>
          <p:cNvPicPr>
            <a:picLocks noGrp="1" noChangeAspect="1"/>
          </p:cNvPicPr>
          <p:nvPr>
            <p:ph idx="1"/>
          </p:nvPr>
        </p:nvPicPr>
        <p:blipFill>
          <a:blip r:embed="rId2"/>
          <a:stretch>
            <a:fillRect/>
          </a:stretch>
        </p:blipFill>
        <p:spPr>
          <a:xfrm>
            <a:off x="1319371" y="1633849"/>
            <a:ext cx="9553257" cy="4700299"/>
          </a:xfrm>
        </p:spPr>
      </p:pic>
    </p:spTree>
    <p:extLst>
      <p:ext uri="{BB962C8B-B14F-4D97-AF65-F5344CB8AC3E}">
        <p14:creationId xmlns:p14="http://schemas.microsoft.com/office/powerpoint/2010/main" val="2520175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E221-143E-FE43-AD5F-33F8141145B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D44BE50-9D2F-6F41-965B-52D533CFB4E7}"/>
              </a:ext>
            </a:extLst>
          </p:cNvPr>
          <p:cNvSpPr>
            <a:spLocks noGrp="1"/>
          </p:cNvSpPr>
          <p:nvPr>
            <p:ph idx="1"/>
          </p:nvPr>
        </p:nvSpPr>
        <p:spPr>
          <a:xfrm>
            <a:off x="838200" y="1531088"/>
            <a:ext cx="10515600" cy="4735327"/>
          </a:xfrm>
        </p:spPr>
        <p:txBody>
          <a:bodyPr>
            <a:normAutofit fontScale="85000" lnSpcReduction="20000"/>
          </a:bodyPr>
          <a:lstStyle/>
          <a:p>
            <a:pPr marL="514350" indent="-514350">
              <a:buAutoNum type="arabicPeriod"/>
            </a:pPr>
            <a:r>
              <a:rPr lang="en-US" dirty="0"/>
              <a:t>About Cochrane Reviews. Cochrane Library. </a:t>
            </a:r>
            <a:r>
              <a:rPr lang="en-US" dirty="0">
                <a:hlinkClick r:id="rId3"/>
              </a:rPr>
              <a:t>https://www.cochranelibrary.com/about/about-cochrane-reviews</a:t>
            </a:r>
            <a:r>
              <a:rPr lang="en-US" dirty="0"/>
              <a:t>. Accessed July 19, 2021.  </a:t>
            </a:r>
          </a:p>
          <a:p>
            <a:pPr marL="514350" indent="-514350">
              <a:buAutoNum type="arabicPeriod"/>
            </a:pPr>
            <a:r>
              <a:rPr lang="en-US" dirty="0"/>
              <a:t>Grant MJ, Booth A. A typology of reviews: an analysis of 14 review types and associated methodologies. Health Info </a:t>
            </a:r>
            <a:r>
              <a:rPr lang="en-US" dirty="0" err="1"/>
              <a:t>Libr</a:t>
            </a:r>
            <a:r>
              <a:rPr lang="en-US" dirty="0"/>
              <a:t> J. 2009 Jun;26(2):91-108. </a:t>
            </a:r>
            <a:r>
              <a:rPr lang="en-US" dirty="0" err="1"/>
              <a:t>doi</a:t>
            </a:r>
            <a:r>
              <a:rPr lang="en-US" dirty="0"/>
              <a:t>: 10.1111/j.1471-1842.2009.00848.x. PMID: 19490148.</a:t>
            </a:r>
          </a:p>
          <a:p>
            <a:pPr marL="514350" indent="-514350">
              <a:buAutoNum type="arabicPeriod"/>
            </a:pPr>
            <a:r>
              <a:rPr lang="en-US" dirty="0"/>
              <a:t>Lander B, </a:t>
            </a:r>
            <a:r>
              <a:rPr lang="en-US" dirty="0" err="1"/>
              <a:t>Balka</a:t>
            </a:r>
            <a:r>
              <a:rPr lang="en-US" dirty="0"/>
              <a:t> E. Exploring How Evidence is Used in Care Through an Organizational Ethnography of Two Teaching Hospitals. </a:t>
            </a:r>
            <a:r>
              <a:rPr lang="en-US" i="1" dirty="0"/>
              <a:t>J Med Internet Res</a:t>
            </a:r>
            <a:r>
              <a:rPr lang="en-US" dirty="0"/>
              <a:t>. 2019;21(3):e10769. Published 2019 Mar 28. doi:10.2196/10769.</a:t>
            </a:r>
          </a:p>
          <a:p>
            <a:pPr marL="514350" indent="-514350">
              <a:buAutoNum type="arabicPeriod"/>
            </a:pPr>
            <a:r>
              <a:rPr lang="en-US" dirty="0" err="1"/>
              <a:t>Muka</a:t>
            </a:r>
            <a:r>
              <a:rPr lang="en-US" dirty="0"/>
              <a:t> T, </a:t>
            </a:r>
            <a:r>
              <a:rPr lang="en-US" dirty="0" err="1"/>
              <a:t>Glisic</a:t>
            </a:r>
            <a:r>
              <a:rPr lang="en-US" dirty="0"/>
              <a:t> M, Milic J, et al. A 24-step guide on how to design, conduct, and successfully publish a systematic review and meta-analysis in medical research. </a:t>
            </a:r>
            <a:r>
              <a:rPr lang="en-US" i="1" dirty="0"/>
              <a:t>Eur J Epidemiol</a:t>
            </a:r>
            <a:r>
              <a:rPr lang="en-US" dirty="0"/>
              <a:t>. 2020;35(1):49-60. doi:10.1007/s10654-019-00576-5</a:t>
            </a:r>
          </a:p>
          <a:p>
            <a:pPr marL="514350" indent="-514350">
              <a:buAutoNum type="arabicPeriod"/>
            </a:pPr>
            <a:endParaRPr lang="en-US" dirty="0"/>
          </a:p>
        </p:txBody>
      </p:sp>
    </p:spTree>
    <p:extLst>
      <p:ext uri="{BB962C8B-B14F-4D97-AF65-F5344CB8AC3E}">
        <p14:creationId xmlns:p14="http://schemas.microsoft.com/office/powerpoint/2010/main" val="3198818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a:xfrm>
            <a:off x="836140" y="593659"/>
            <a:ext cx="10519719" cy="2743200"/>
          </a:xfrm>
        </p:spPr>
        <p:txBody>
          <a:bodyPr/>
          <a:lstStyle/>
          <a:p>
            <a:r>
              <a:rPr lang="en-US" sz="8000" dirty="0"/>
              <a:t>Questions?</a:t>
            </a:r>
            <a:br>
              <a:rPr lang="en-US" dirty="0"/>
            </a:br>
            <a:r>
              <a:rPr lang="en-US" sz="3600" i="1" dirty="0"/>
              <a:t>We’re here to help! </a:t>
            </a:r>
            <a:endParaRPr lang="en-US" i="1" dirty="0"/>
          </a:p>
        </p:txBody>
      </p:sp>
      <p:sp>
        <p:nvSpPr>
          <p:cNvPr id="4" name="TextBox 3">
            <a:extLst>
              <a:ext uri="{FF2B5EF4-FFF2-40B4-BE49-F238E27FC236}">
                <a16:creationId xmlns:a16="http://schemas.microsoft.com/office/drawing/2014/main" id="{17F8A1AA-B4A5-534E-A922-C5B615B0EAF8}"/>
              </a:ext>
            </a:extLst>
          </p:cNvPr>
          <p:cNvSpPr txBox="1"/>
          <p:nvPr/>
        </p:nvSpPr>
        <p:spPr>
          <a:xfrm>
            <a:off x="3328988" y="3429000"/>
            <a:ext cx="6072187" cy="584775"/>
          </a:xfrm>
          <a:prstGeom prst="rect">
            <a:avLst/>
          </a:prstGeom>
          <a:noFill/>
        </p:spPr>
        <p:txBody>
          <a:bodyPr wrap="square" rtlCol="0">
            <a:spAutoFit/>
          </a:bodyPr>
          <a:lstStyle/>
          <a:p>
            <a:r>
              <a:rPr lang="en-US" sz="3200" dirty="0">
                <a:solidFill>
                  <a:schemeClr val="bg1">
                    <a:lumMod val="85000"/>
                  </a:schemeClr>
                </a:solidFill>
              </a:rPr>
              <a:t>Email any time: </a:t>
            </a:r>
            <a:r>
              <a:rPr lang="en-US" sz="3200"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library@uthsc.edu</a:t>
            </a:r>
            <a:r>
              <a:rPr lang="en-US" sz="3200" dirty="0">
                <a:solidFill>
                  <a:schemeClr val="accent1">
                    <a:lumMod val="40000"/>
                    <a:lumOff val="60000"/>
                  </a:schemeClr>
                </a:solidFill>
              </a:rPr>
              <a:t> </a:t>
            </a:r>
          </a:p>
        </p:txBody>
      </p:sp>
    </p:spTree>
    <p:extLst>
      <p:ext uri="{BB962C8B-B14F-4D97-AF65-F5344CB8AC3E}">
        <p14:creationId xmlns:p14="http://schemas.microsoft.com/office/powerpoint/2010/main" val="359221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FFC9-5391-4941-85EC-779E3145143A}"/>
              </a:ext>
            </a:extLst>
          </p:cNvPr>
          <p:cNvSpPr>
            <a:spLocks noGrp="1"/>
          </p:cNvSpPr>
          <p:nvPr>
            <p:ph type="ctrTitle"/>
          </p:nvPr>
        </p:nvSpPr>
        <p:spPr>
          <a:xfrm>
            <a:off x="611256" y="1041400"/>
            <a:ext cx="10969487" cy="2295525"/>
          </a:xfrm>
        </p:spPr>
        <p:txBody>
          <a:bodyPr anchor="b">
            <a:normAutofit/>
          </a:bodyPr>
          <a:lstStyle/>
          <a:p>
            <a:r>
              <a:rPr lang="en-US" dirty="0"/>
              <a:t>A systematic review…</a:t>
            </a:r>
          </a:p>
        </p:txBody>
      </p:sp>
      <p:sp>
        <p:nvSpPr>
          <p:cNvPr id="3" name="Content Placeholder 2">
            <a:extLst>
              <a:ext uri="{FF2B5EF4-FFF2-40B4-BE49-F238E27FC236}">
                <a16:creationId xmlns:a16="http://schemas.microsoft.com/office/drawing/2014/main" id="{D4E14319-DA9F-5D4E-AD21-176EC89A9D03}"/>
              </a:ext>
            </a:extLst>
          </p:cNvPr>
          <p:cNvSpPr>
            <a:spLocks noGrp="1"/>
          </p:cNvSpPr>
          <p:nvPr>
            <p:ph type="subTitle" idx="1"/>
          </p:nvPr>
        </p:nvSpPr>
        <p:spPr>
          <a:xfrm>
            <a:off x="611256" y="3521074"/>
            <a:ext cx="10969487" cy="1965325"/>
          </a:xfrm>
        </p:spPr>
        <p:txBody>
          <a:bodyPr>
            <a:normAutofit/>
          </a:bodyPr>
          <a:lstStyle/>
          <a:p>
            <a:pPr marL="0" indent="0" algn="just">
              <a:buNone/>
            </a:pPr>
            <a:r>
              <a:rPr lang="en-US" dirty="0"/>
              <a:t>…attempts to </a:t>
            </a:r>
            <a:r>
              <a:rPr lang="en-US" b="1" dirty="0">
                <a:ln w="3175">
                  <a:noFill/>
                </a:ln>
                <a:highlight>
                  <a:srgbClr val="FFFF00"/>
                </a:highlight>
              </a:rPr>
              <a:t>identify, appraise and synthesize </a:t>
            </a:r>
            <a:r>
              <a:rPr lang="en-US" dirty="0"/>
              <a:t>all the empirical evidence that meets </a:t>
            </a:r>
            <a:r>
              <a:rPr lang="en-US" b="1" dirty="0">
                <a:ln w="3175">
                  <a:noFill/>
                </a:ln>
                <a:highlight>
                  <a:srgbClr val="FFFF00"/>
                </a:highlight>
              </a:rPr>
              <a:t>pre-specified eligibility criteria</a:t>
            </a:r>
            <a:r>
              <a:rPr lang="en-US" dirty="0"/>
              <a:t> to answer a given research question. Researchers conducting systematic reviews use </a:t>
            </a:r>
            <a:r>
              <a:rPr lang="en-US" b="1" dirty="0">
                <a:ln w="3175">
                  <a:noFill/>
                </a:ln>
                <a:highlight>
                  <a:srgbClr val="FFFF00"/>
                </a:highlight>
              </a:rPr>
              <a:t>explicit methods</a:t>
            </a:r>
            <a:r>
              <a:rPr lang="en-US" dirty="0">
                <a:highlight>
                  <a:srgbClr val="FFFF00"/>
                </a:highlight>
              </a:rPr>
              <a:t> </a:t>
            </a:r>
            <a:r>
              <a:rPr lang="en-US" dirty="0"/>
              <a:t>aimed at minimizing bias, in order to produce more reliable findings that can be used to inform decision making.</a:t>
            </a:r>
            <a:r>
              <a:rPr lang="en-US" baseline="30000" dirty="0"/>
              <a:t>1</a:t>
            </a:r>
          </a:p>
        </p:txBody>
      </p:sp>
    </p:spTree>
    <p:extLst>
      <p:ext uri="{BB962C8B-B14F-4D97-AF65-F5344CB8AC3E}">
        <p14:creationId xmlns:p14="http://schemas.microsoft.com/office/powerpoint/2010/main" val="15843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16E6-D850-4B4A-99E9-7306786C3AC2}"/>
              </a:ext>
            </a:extLst>
          </p:cNvPr>
          <p:cNvSpPr>
            <a:spLocks noGrp="1"/>
          </p:cNvSpPr>
          <p:nvPr>
            <p:ph type="title"/>
          </p:nvPr>
        </p:nvSpPr>
        <p:spPr>
          <a:xfrm>
            <a:off x="838200" y="454577"/>
            <a:ext cx="10515600" cy="1325563"/>
          </a:xfrm>
        </p:spPr>
        <p:txBody>
          <a:bodyPr anchor="ctr">
            <a:normAutofit/>
          </a:bodyPr>
          <a:lstStyle/>
          <a:p>
            <a:r>
              <a:rPr lang="en-US" dirty="0"/>
              <a:t>Systematic Reviews are the highest level of evidence synthesis.</a:t>
            </a:r>
          </a:p>
        </p:txBody>
      </p:sp>
      <p:sp>
        <p:nvSpPr>
          <p:cNvPr id="4" name="Text Placeholder 3">
            <a:extLst>
              <a:ext uri="{FF2B5EF4-FFF2-40B4-BE49-F238E27FC236}">
                <a16:creationId xmlns:a16="http://schemas.microsoft.com/office/drawing/2014/main" id="{E0171B86-D42F-C947-9157-21E596DE017B}"/>
              </a:ext>
            </a:extLst>
          </p:cNvPr>
          <p:cNvSpPr>
            <a:spLocks noGrp="1"/>
          </p:cNvSpPr>
          <p:nvPr>
            <p:ph sz="half" idx="1"/>
          </p:nvPr>
        </p:nvSpPr>
        <p:spPr>
          <a:xfrm>
            <a:off x="1645141" y="1981384"/>
            <a:ext cx="5756394" cy="3096477"/>
          </a:xfrm>
        </p:spPr>
        <p:txBody>
          <a:bodyPr>
            <a:normAutofit fontScale="92500" lnSpcReduction="10000"/>
          </a:bodyPr>
          <a:lstStyle/>
          <a:p>
            <a:r>
              <a:rPr lang="en-US" dirty="0"/>
              <a:t>The robust process and documented methodology work to eliminate bias and ensure full transparency in the data collection process, which make systematic reviews ideal for answering questions relating to healthcare and medicine. </a:t>
            </a:r>
          </a:p>
        </p:txBody>
      </p:sp>
      <p:pic>
        <p:nvPicPr>
          <p:cNvPr id="6" name="Content Placeholder 5" descr="Chart, funnel chart&#10;&#10;Description automatically generated">
            <a:extLst>
              <a:ext uri="{FF2B5EF4-FFF2-40B4-BE49-F238E27FC236}">
                <a16:creationId xmlns:a16="http://schemas.microsoft.com/office/drawing/2014/main" id="{5B61A371-7D6E-F34D-91B4-A9B44119ADAB}"/>
              </a:ext>
            </a:extLst>
          </p:cNvPr>
          <p:cNvPicPr>
            <a:picLocks noGrp="1" noChangeAspect="1"/>
          </p:cNvPicPr>
          <p:nvPr>
            <p:ph sz="half" idx="2"/>
          </p:nvPr>
        </p:nvPicPr>
        <p:blipFill>
          <a:blip r:embed="rId2"/>
          <a:stretch>
            <a:fillRect/>
          </a:stretch>
        </p:blipFill>
        <p:spPr>
          <a:xfrm>
            <a:off x="7612416" y="1264622"/>
            <a:ext cx="3487973" cy="5018666"/>
          </a:xfrm>
          <a:noFill/>
        </p:spPr>
      </p:pic>
    </p:spTree>
    <p:extLst>
      <p:ext uri="{BB962C8B-B14F-4D97-AF65-F5344CB8AC3E}">
        <p14:creationId xmlns:p14="http://schemas.microsoft.com/office/powerpoint/2010/main" val="263866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F8BB-445B-2B48-B005-FFE4A44A26B5}"/>
              </a:ext>
            </a:extLst>
          </p:cNvPr>
          <p:cNvSpPr>
            <a:spLocks noGrp="1"/>
          </p:cNvSpPr>
          <p:nvPr>
            <p:ph type="title"/>
          </p:nvPr>
        </p:nvSpPr>
        <p:spPr>
          <a:xfrm>
            <a:off x="838200" y="454577"/>
            <a:ext cx="10515600" cy="1325563"/>
          </a:xfrm>
        </p:spPr>
        <p:txBody>
          <a:bodyPr anchor="ctr">
            <a:normAutofit/>
          </a:bodyPr>
          <a:lstStyle/>
          <a:p>
            <a:r>
              <a:rPr lang="en-US" dirty="0"/>
              <a:t>Good systematic reviews are:</a:t>
            </a:r>
          </a:p>
        </p:txBody>
      </p:sp>
      <p:graphicFrame>
        <p:nvGraphicFramePr>
          <p:cNvPr id="5" name="Content Placeholder 2">
            <a:extLst>
              <a:ext uri="{FF2B5EF4-FFF2-40B4-BE49-F238E27FC236}">
                <a16:creationId xmlns:a16="http://schemas.microsoft.com/office/drawing/2014/main" id="{1A062933-71C2-4543-BAFD-BE50A4144A08}"/>
              </a:ext>
            </a:extLst>
          </p:cNvPr>
          <p:cNvGraphicFramePr>
            <a:graphicFrameLocks noGrp="1"/>
          </p:cNvGraphicFramePr>
          <p:nvPr>
            <p:ph idx="1"/>
            <p:extLst>
              <p:ext uri="{D42A27DB-BD31-4B8C-83A1-F6EECF244321}">
                <p14:modId xmlns:p14="http://schemas.microsoft.com/office/powerpoint/2010/main" val="1045019016"/>
              </p:ext>
            </p:extLst>
          </p:nvPr>
        </p:nvGraphicFramePr>
        <p:xfrm>
          <a:off x="838200" y="1600200"/>
          <a:ext cx="10515600" cy="4666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96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C54A-E4A7-7B4D-8A83-FC2BA9FCC559}"/>
              </a:ext>
            </a:extLst>
          </p:cNvPr>
          <p:cNvSpPr>
            <a:spLocks noGrp="1"/>
          </p:cNvSpPr>
          <p:nvPr>
            <p:ph type="title"/>
          </p:nvPr>
        </p:nvSpPr>
        <p:spPr/>
        <p:txBody>
          <a:bodyPr/>
          <a:lstStyle/>
          <a:p>
            <a:r>
              <a:rPr lang="en-US" dirty="0"/>
              <a:t>SR methodology is defined by standards.</a:t>
            </a:r>
          </a:p>
        </p:txBody>
      </p:sp>
      <p:sp>
        <p:nvSpPr>
          <p:cNvPr id="3" name="Content Placeholder 2">
            <a:extLst>
              <a:ext uri="{FF2B5EF4-FFF2-40B4-BE49-F238E27FC236}">
                <a16:creationId xmlns:a16="http://schemas.microsoft.com/office/drawing/2014/main" id="{70686D7C-9075-C047-82FD-2CB4EB44E219}"/>
              </a:ext>
            </a:extLst>
          </p:cNvPr>
          <p:cNvSpPr>
            <a:spLocks noGrp="1"/>
          </p:cNvSpPr>
          <p:nvPr>
            <p:ph sz="half" idx="1"/>
          </p:nvPr>
        </p:nvSpPr>
        <p:spPr/>
        <p:txBody>
          <a:bodyPr>
            <a:normAutofit fontScale="92500" lnSpcReduction="10000"/>
          </a:bodyPr>
          <a:lstStyle/>
          <a:p>
            <a:r>
              <a:rPr lang="en-US" u="sng" dirty="0"/>
              <a:t>Cochrane</a:t>
            </a:r>
            <a:r>
              <a:rPr lang="en-US" dirty="0"/>
              <a:t>: The Cochrane Handbook for Systematic Reviews of Interventions</a:t>
            </a:r>
          </a:p>
          <a:p>
            <a:pPr lvl="1"/>
            <a:r>
              <a:rPr lang="en-US" dirty="0"/>
              <a:t>https://</a:t>
            </a:r>
            <a:r>
              <a:rPr lang="en-US" dirty="0" err="1"/>
              <a:t>training.cochrane.org</a:t>
            </a:r>
            <a:r>
              <a:rPr lang="en-US" dirty="0"/>
              <a:t>/handbook </a:t>
            </a:r>
          </a:p>
          <a:p>
            <a:r>
              <a:rPr lang="en-US" u="sng" dirty="0"/>
              <a:t>AHRQ: </a:t>
            </a:r>
            <a:r>
              <a:rPr lang="en-US" dirty="0"/>
              <a:t>Agency for Healthcare Research &amp; Quality EBP Center Methods Guides</a:t>
            </a:r>
          </a:p>
          <a:p>
            <a:pPr lvl="1"/>
            <a:r>
              <a:rPr lang="en-US" dirty="0"/>
              <a:t>https://</a:t>
            </a:r>
            <a:r>
              <a:rPr lang="en-US" dirty="0" err="1"/>
              <a:t>www.ahrq.gov</a:t>
            </a:r>
            <a:r>
              <a:rPr lang="en-US" dirty="0"/>
              <a:t>/research/findings/evidence-based-reports/technical/methodology/</a:t>
            </a:r>
            <a:r>
              <a:rPr lang="en-US" dirty="0" err="1"/>
              <a:t>index.html</a:t>
            </a:r>
            <a:endParaRPr lang="en-US" dirty="0"/>
          </a:p>
          <a:p>
            <a:endParaRPr lang="en-US" dirty="0"/>
          </a:p>
        </p:txBody>
      </p:sp>
      <p:sp>
        <p:nvSpPr>
          <p:cNvPr id="4" name="Content Placeholder 3">
            <a:extLst>
              <a:ext uri="{FF2B5EF4-FFF2-40B4-BE49-F238E27FC236}">
                <a16:creationId xmlns:a16="http://schemas.microsoft.com/office/drawing/2014/main" id="{C83F213F-F0A4-DF45-8432-FDDF1F4F6E55}"/>
              </a:ext>
            </a:extLst>
          </p:cNvPr>
          <p:cNvSpPr>
            <a:spLocks noGrp="1"/>
          </p:cNvSpPr>
          <p:nvPr>
            <p:ph sz="half" idx="2"/>
          </p:nvPr>
        </p:nvSpPr>
        <p:spPr/>
        <p:txBody>
          <a:bodyPr>
            <a:normAutofit fontScale="92500" lnSpcReduction="10000"/>
          </a:bodyPr>
          <a:lstStyle/>
          <a:p>
            <a:r>
              <a:rPr lang="en-US" u="sng" dirty="0"/>
              <a:t>PRISMA</a:t>
            </a:r>
            <a:r>
              <a:rPr lang="en-US" dirty="0"/>
              <a:t>: Preferred Reporting Items for Systematic Reviews and Meta-Analyses</a:t>
            </a:r>
          </a:p>
          <a:p>
            <a:pPr lvl="1"/>
            <a:r>
              <a:rPr lang="en-US" dirty="0"/>
              <a:t>http://www.prisma-statement.org/</a:t>
            </a:r>
          </a:p>
          <a:p>
            <a:r>
              <a:rPr lang="en-US" u="sng" dirty="0"/>
              <a:t>National Academy of Medicine (formerly IOM): </a:t>
            </a:r>
            <a:r>
              <a:rPr lang="en-US" dirty="0"/>
              <a:t>Finding What Works in Health Care: Standards for Systematic Reviews</a:t>
            </a:r>
          </a:p>
          <a:p>
            <a:pPr lvl="1"/>
            <a:r>
              <a:rPr lang="en-US" dirty="0"/>
              <a:t>https://pubmed.ncbi.nlm.nih.gov/24983062/</a:t>
            </a:r>
          </a:p>
          <a:p>
            <a:pPr lvl="1"/>
            <a:endParaRPr lang="en-US" dirty="0"/>
          </a:p>
        </p:txBody>
      </p:sp>
    </p:spTree>
    <p:extLst>
      <p:ext uri="{BB962C8B-B14F-4D97-AF65-F5344CB8AC3E}">
        <p14:creationId xmlns:p14="http://schemas.microsoft.com/office/powerpoint/2010/main" val="416821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AFE9-4569-2248-9617-8EBA377832E0}"/>
              </a:ext>
            </a:extLst>
          </p:cNvPr>
          <p:cNvSpPr>
            <a:spLocks noGrp="1"/>
          </p:cNvSpPr>
          <p:nvPr>
            <p:ph type="title"/>
          </p:nvPr>
        </p:nvSpPr>
        <p:spPr>
          <a:xfrm>
            <a:off x="838200" y="156510"/>
            <a:ext cx="10515600" cy="1325563"/>
          </a:xfrm>
        </p:spPr>
        <p:txBody>
          <a:bodyPr anchor="ctr">
            <a:normAutofit/>
          </a:bodyPr>
          <a:lstStyle/>
          <a:p>
            <a:r>
              <a:rPr lang="en-US" dirty="0"/>
              <a:t>PRISMA (2020) Flow Diagram</a:t>
            </a:r>
          </a:p>
        </p:txBody>
      </p:sp>
      <p:pic>
        <p:nvPicPr>
          <p:cNvPr id="1026" name="Picture 2" descr="PRISMA2020 | Evidence Synthesis Hackathon">
            <a:extLst>
              <a:ext uri="{FF2B5EF4-FFF2-40B4-BE49-F238E27FC236}">
                <a16:creationId xmlns:a16="http://schemas.microsoft.com/office/drawing/2014/main" id="{FA09DD4A-1826-1744-A308-8FBB1F9B97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1" r="2820" b="5891"/>
          <a:stretch/>
        </p:blipFill>
        <p:spPr bwMode="auto">
          <a:xfrm>
            <a:off x="1323109" y="1191490"/>
            <a:ext cx="9545781" cy="5038052"/>
          </a:xfrm>
          <a:prstGeom prst="rect">
            <a:avLst/>
          </a:prstGeom>
          <a:solidFill>
            <a:srgbClr val="FFFFFF"/>
          </a:solidFill>
        </p:spPr>
      </p:pic>
    </p:spTree>
    <p:extLst>
      <p:ext uri="{BB962C8B-B14F-4D97-AF65-F5344CB8AC3E}">
        <p14:creationId xmlns:p14="http://schemas.microsoft.com/office/powerpoint/2010/main" val="767481885"/>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1CD7C5D5-7372-E545-BC66-09B17C23D80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DD0AE88C-F3C8-0641-8013-CBF595DF0D3D}"/>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68E5DD6C-94FE-A544-91DF-0A8A01CDDC11}"/>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HSC_ws_ppt_template_green" id="{72BB5C5F-54F4-4D41-A849-8B1361BF0AFB}" vid="{8BB08CD5-6B39-164B-9014-B01BDCB2B6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Props1.xml><?xml version="1.0" encoding="utf-8"?>
<ds:datastoreItem xmlns:ds="http://schemas.openxmlformats.org/officeDocument/2006/customXml" ds:itemID="{5C3BDEF8-32E3-4CC5-B69A-7C4D88D86814}"/>
</file>

<file path=customXml/itemProps2.xml><?xml version="1.0" encoding="utf-8"?>
<ds:datastoreItem xmlns:ds="http://schemas.openxmlformats.org/officeDocument/2006/customXml" ds:itemID="{EEDE5AD3-9537-4411-A5D0-CAE43014CEA0}">
  <ds:schemaRefs>
    <ds:schemaRef ds:uri="http://schemas.microsoft.com/sharepoint/v3/contenttype/forms"/>
  </ds:schemaRefs>
</ds:datastoreItem>
</file>

<file path=customXml/itemProps3.xml><?xml version="1.0" encoding="utf-8"?>
<ds:datastoreItem xmlns:ds="http://schemas.openxmlformats.org/officeDocument/2006/customXml" ds:itemID="{2CD90D03-1576-4A69-8ECF-C034D8F8920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Title slides</Template>
  <TotalTime>1281</TotalTime>
  <Words>2699</Words>
  <Application>Microsoft Macintosh PowerPoint</Application>
  <PresentationFormat>Widescreen</PresentationFormat>
  <Paragraphs>284</Paragraphs>
  <Slides>46</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Calibri</vt:lpstr>
      <vt:lpstr>Gotham Black</vt:lpstr>
      <vt:lpstr>Gotham Bold</vt:lpstr>
      <vt:lpstr>Gotham Book</vt:lpstr>
      <vt:lpstr>Goudy Old Style</vt:lpstr>
      <vt:lpstr>Title slides</vt:lpstr>
      <vt:lpstr>UTHSC content slides</vt:lpstr>
      <vt:lpstr>Section breaks</vt:lpstr>
      <vt:lpstr>1_End slides</vt:lpstr>
      <vt:lpstr>Library Support for Systematic Reviews</vt:lpstr>
      <vt:lpstr>Outline</vt:lpstr>
      <vt:lpstr>Learning Outcomes</vt:lpstr>
      <vt:lpstr>What is a systematic review?</vt:lpstr>
      <vt:lpstr>A systematic review…</vt:lpstr>
      <vt:lpstr>Systematic Reviews are the highest level of evidence synthesis.</vt:lpstr>
      <vt:lpstr>Good systematic reviews are:</vt:lpstr>
      <vt:lpstr>SR methodology is defined by standards.</vt:lpstr>
      <vt:lpstr>PRISMA (2020) Flow Diagram</vt:lpstr>
      <vt:lpstr>PRISMA (2020) Checklist</vt:lpstr>
      <vt:lpstr>Systematic Reviews and the Clinical Researcher</vt:lpstr>
      <vt:lpstr>PowerPoint Presentation</vt:lpstr>
      <vt:lpstr>How is a systematic review like or unlike other types of evidence synthesis?</vt:lpstr>
      <vt:lpstr>Reviews in Comparison</vt:lpstr>
      <vt:lpstr>Other types of reviews2</vt:lpstr>
      <vt:lpstr>The Evidentiary Pyramid in Evidence-Based Medicine3</vt:lpstr>
      <vt:lpstr>PowerPoint Presentation</vt:lpstr>
      <vt:lpstr>How do you conduct a systematic review, and what is required?</vt:lpstr>
      <vt:lpstr>The systematic review process</vt:lpstr>
      <vt:lpstr>PowerPoint Presentation</vt:lpstr>
      <vt:lpstr>Requirements</vt:lpstr>
      <vt:lpstr>Developing a Research Topic</vt:lpstr>
      <vt:lpstr>Protocol Formation</vt:lpstr>
      <vt:lpstr>Protocol Elements</vt:lpstr>
      <vt:lpstr>Registering a Protocol</vt:lpstr>
      <vt:lpstr>Developing Inclusion &amp; Exclusion Criteria</vt:lpstr>
      <vt:lpstr>Searching for Studies</vt:lpstr>
      <vt:lpstr>Example Search Strategy</vt:lpstr>
      <vt:lpstr>PowerPoint Presentation</vt:lpstr>
      <vt:lpstr>Managing References: EndNote 20</vt:lpstr>
      <vt:lpstr>Article screening and selection</vt:lpstr>
      <vt:lpstr>Data Extraction</vt:lpstr>
      <vt:lpstr>Quality Assessment</vt:lpstr>
      <vt:lpstr>Quality Assessment Tool Examples</vt:lpstr>
      <vt:lpstr>Discussion and Results</vt:lpstr>
      <vt:lpstr>Publishing a systematic review</vt:lpstr>
      <vt:lpstr>PowerPoint Presentation</vt:lpstr>
      <vt:lpstr>How can librarians help you with a systematic review?</vt:lpstr>
      <vt:lpstr>Librarians and the SR process</vt:lpstr>
      <vt:lpstr>UTHSC Health Sciences Library Systematic Review Service</vt:lpstr>
      <vt:lpstr>Criteria for Advanced Service</vt:lpstr>
      <vt:lpstr>Library Support for Non-UTHSC Researchers</vt:lpstr>
      <vt:lpstr>Library 101 Guide https://libguides.uthsc.edu/clinicalresearchers </vt:lpstr>
      <vt:lpstr>Systematic Review Research Guide https://libguides.uthsc.edu/systematicreview</vt:lpstr>
      <vt:lpstr>References</vt:lpstr>
      <vt:lpstr>Questions? We’re here to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Do a Systematic Review…</dc:title>
  <dc:creator>McElfresh, Jenessa M</dc:creator>
  <cp:lastModifiedBy>Lee Anne</cp:lastModifiedBy>
  <cp:revision>42</cp:revision>
  <dcterms:created xsi:type="dcterms:W3CDTF">2021-07-19T19:40:42Z</dcterms:created>
  <dcterms:modified xsi:type="dcterms:W3CDTF">2024-11-12T19:27:56Z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ies>
</file>