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
  </p:notesMasterIdLst>
  <p:sldIdLst>
    <p:sldId id="256" r:id="rId2"/>
    <p:sldId id="257" r:id="rId3"/>
    <p:sldId id="258" r:id="rId4"/>
    <p:sldId id="259" r:id="rId5"/>
    <p:sldId id="260" r:id="rId6"/>
    <p:sldId id="261" r:id="rId7"/>
    <p:sldId id="262" r:id="rId8"/>
  </p:sldIdLst>
  <p:sldSz cx="12192000" cy="6858000"/>
  <p:notesSz cx="6858000" cy="9144000"/>
  <p:custDataLst>
    <p:tags r:id="rId10"/>
  </p:custData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1" d="100"/>
          <a:sy n="111" d="100"/>
        </p:scale>
        <p:origin x="560" y="1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xfrm>
            <a:off x="1143000" y="685800"/>
            <a:ext cx="4572000" cy="3429000"/>
          </a:xfrm>
          <a:prstGeom prst="rect">
            <a:avLst/>
          </a:prstGeom>
        </p:spPr>
        <p:txBody>
          <a:bodyPr/>
          <a:lstStyle/>
          <a:p>
            <a:endParaRPr/>
          </a:p>
        </p:txBody>
      </p:sp>
      <p:sp>
        <p:nvSpPr>
          <p:cNvPr id="101" name="Shape 10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200">
        <a:latin typeface="+mj-lt"/>
        <a:ea typeface="+mj-ea"/>
        <a:cs typeface="+mj-cs"/>
        <a:sym typeface="Calibri"/>
      </a:defRPr>
    </a:lvl1pPr>
    <a:lvl2pPr indent="228600" defTabSz="457200" latinLnBrk="0">
      <a:defRPr sz="1200">
        <a:latin typeface="+mj-lt"/>
        <a:ea typeface="+mj-ea"/>
        <a:cs typeface="+mj-cs"/>
        <a:sym typeface="Calibri"/>
      </a:defRPr>
    </a:lvl2pPr>
    <a:lvl3pPr indent="457200" defTabSz="457200" latinLnBrk="0">
      <a:defRPr sz="1200">
        <a:latin typeface="+mj-lt"/>
        <a:ea typeface="+mj-ea"/>
        <a:cs typeface="+mj-cs"/>
        <a:sym typeface="Calibri"/>
      </a:defRPr>
    </a:lvl3pPr>
    <a:lvl4pPr indent="685800" defTabSz="457200" latinLnBrk="0">
      <a:defRPr sz="1200">
        <a:latin typeface="+mj-lt"/>
        <a:ea typeface="+mj-ea"/>
        <a:cs typeface="+mj-cs"/>
        <a:sym typeface="Calibri"/>
      </a:defRPr>
    </a:lvl4pPr>
    <a:lvl5pPr indent="914400" defTabSz="457200" latinLnBrk="0">
      <a:defRPr sz="1200">
        <a:latin typeface="+mj-lt"/>
        <a:ea typeface="+mj-ea"/>
        <a:cs typeface="+mj-cs"/>
        <a:sym typeface="Calibri"/>
      </a:defRPr>
    </a:lvl5pPr>
    <a:lvl6pPr indent="1143000" defTabSz="457200" latinLnBrk="0">
      <a:defRPr sz="1200">
        <a:latin typeface="+mj-lt"/>
        <a:ea typeface="+mj-ea"/>
        <a:cs typeface="+mj-cs"/>
        <a:sym typeface="Calibri"/>
      </a:defRPr>
    </a:lvl6pPr>
    <a:lvl7pPr indent="1371600" defTabSz="457200" latinLnBrk="0">
      <a:defRPr sz="1200">
        <a:latin typeface="+mj-lt"/>
        <a:ea typeface="+mj-ea"/>
        <a:cs typeface="+mj-cs"/>
        <a:sym typeface="Calibri"/>
      </a:defRPr>
    </a:lvl7pPr>
    <a:lvl8pPr indent="1600200" defTabSz="457200" latinLnBrk="0">
      <a:defRPr sz="1200">
        <a:latin typeface="+mj-lt"/>
        <a:ea typeface="+mj-ea"/>
        <a:cs typeface="+mj-cs"/>
        <a:sym typeface="Calibri"/>
      </a:defRPr>
    </a:lvl8pPr>
    <a:lvl9pPr indent="1828800" defTabSz="4572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a:spLocks noGrp="1" noRot="1" noChangeAspect="1"/>
          </p:cNvSpPr>
          <p:nvPr>
            <p:ph type="sldImg"/>
          </p:nvPr>
        </p:nvSpPr>
        <p:spPr>
          <a:xfrm>
            <a:off x="381000" y="685800"/>
            <a:ext cx="6096000" cy="3429000"/>
          </a:xfrm>
          <a:prstGeom prst="rect">
            <a:avLst/>
          </a:prstGeom>
        </p:spPr>
        <p:txBody>
          <a:bodyPr/>
          <a:lstStyle/>
          <a:p>
            <a:endParaRPr/>
          </a:p>
        </p:txBody>
      </p:sp>
      <p:sp>
        <p:nvSpPr>
          <p:cNvPr id="106" name="Shape 106"/>
          <p:cNvSpPr>
            <a:spLocks noGrp="1"/>
          </p:cNvSpPr>
          <p:nvPr>
            <p:ph type="body" sz="quarter" idx="1"/>
          </p:nvPr>
        </p:nvSpPr>
        <p:spPr>
          <a:prstGeom prst="rect">
            <a:avLst/>
          </a:prstGeom>
        </p:spPr>
        <p:txBody>
          <a:bodyPr/>
          <a:lstStyle/>
          <a:p>
            <a:r>
              <a:t>Hello, I am Diana Dedmon and I am an Assistant Professor and Director of Clinical Affairs for UTCON,  I will be sharing a brief summary of how the CON collaborated with our community partners to volunteer during the COVID- 19 pandemic.  In mid to late March 2020 the CON leadership began to have discuss of how the CON could contribute to service efforts.  In the following days the CON began to communicate with the UTHSC Director of Student Affairs and Community Engagement office since they had begun the process of developing a management system to facilitate and track the volunteer efforts in an organized manner.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Shape 113"/>
          <p:cNvSpPr>
            <a:spLocks noGrp="1" noRot="1" noChangeAspect="1"/>
          </p:cNvSpPr>
          <p:nvPr>
            <p:ph type="sldImg"/>
          </p:nvPr>
        </p:nvSpPr>
        <p:spPr>
          <a:xfrm>
            <a:off x="381000" y="685800"/>
            <a:ext cx="6096000" cy="3429000"/>
          </a:xfrm>
          <a:prstGeom prst="rect">
            <a:avLst/>
          </a:prstGeom>
        </p:spPr>
        <p:txBody>
          <a:bodyPr/>
          <a:lstStyle/>
          <a:p>
            <a:endParaRPr/>
          </a:p>
        </p:txBody>
      </p:sp>
      <p:sp>
        <p:nvSpPr>
          <p:cNvPr id="114" name="Shape 114"/>
          <p:cNvSpPr>
            <a:spLocks noGrp="1"/>
          </p:cNvSpPr>
          <p:nvPr>
            <p:ph type="body" sz="quarter" idx="1"/>
          </p:nvPr>
        </p:nvSpPr>
        <p:spPr>
          <a:prstGeom prst="rect">
            <a:avLst/>
          </a:prstGeom>
        </p:spPr>
        <p:txBody>
          <a:bodyPr/>
          <a:lstStyle/>
          <a:p>
            <a:r>
              <a:t>The COM and UCH developed one of the initial drive thru COVID testing sites in Memphis at the old Mid-South Fairgrounds or most recently known as Tiger Lane.  The CON immediately recruited several senior DNP students to work with the COM at the initial drive thru site. Soon after the CON joined the UCH call centers who schedule patients and call positive results to patients who have been tested at Tiger Lane.  In the next few weeks there was a request for help from Christ Community Health Center in Memphis.  The CON volunteers began to serve at two different Christ Community drive thru locations that were located in zip codes with identified high COVID-19 positivity rates.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noRot="1" noChangeAspect="1"/>
          </p:cNvSpPr>
          <p:nvPr>
            <p:ph type="sldImg"/>
          </p:nvPr>
        </p:nvSpPr>
        <p:spPr>
          <a:xfrm>
            <a:off x="381000" y="685800"/>
            <a:ext cx="6096000" cy="3429000"/>
          </a:xfrm>
          <a:prstGeom prst="rect">
            <a:avLst/>
          </a:prstGeom>
        </p:spPr>
        <p:txBody>
          <a:bodyPr/>
          <a:lstStyle/>
          <a:p>
            <a:endParaRPr/>
          </a:p>
        </p:txBody>
      </p:sp>
      <p:sp>
        <p:nvSpPr>
          <p:cNvPr id="120" name="Shape 120"/>
          <p:cNvSpPr>
            <a:spLocks noGrp="1"/>
          </p:cNvSpPr>
          <p:nvPr>
            <p:ph type="body" sz="quarter" idx="1"/>
          </p:nvPr>
        </p:nvSpPr>
        <p:spPr>
          <a:prstGeom prst="rect">
            <a:avLst/>
          </a:prstGeom>
        </p:spPr>
        <p:txBody>
          <a:bodyPr/>
          <a:lstStyle/>
          <a:p>
            <a:r>
              <a:t>77 student and faculty volunteers have come together to serve our Mid South partners for a total of 700 hours.  No one was required to volunteer, so these selfless individuals did not serve out of a place of obligation, but rather to give back to our community.  According to Kaiser Health News, TN is performing more than double the number of tests needed to identify areas of outbreak, which assists officials with making decisions about re-opening the economy.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381000" y="685800"/>
            <a:ext cx="6096000" cy="3429000"/>
          </a:xfrm>
          <a:prstGeom prst="rect">
            <a:avLst/>
          </a:prstGeom>
        </p:spPr>
        <p:txBody>
          <a:bodyPr/>
          <a:lstStyle/>
          <a:p>
            <a:endParaRPr/>
          </a:p>
        </p:txBody>
      </p:sp>
      <p:sp>
        <p:nvSpPr>
          <p:cNvPr id="126" name="Shape 126"/>
          <p:cNvSpPr>
            <a:spLocks noGrp="1"/>
          </p:cNvSpPr>
          <p:nvPr>
            <p:ph type="body" sz="quarter" idx="1"/>
          </p:nvPr>
        </p:nvSpPr>
        <p:spPr>
          <a:prstGeom prst="rect">
            <a:avLst/>
          </a:prstGeom>
        </p:spPr>
        <p:txBody>
          <a:bodyPr/>
          <a:lstStyle/>
          <a:p>
            <a:r>
              <a:t>Serving with other colleges and organizations has given the CON the opportunity to further build relationships with other disciplines and with our community partners.  There has been an exchange of knowledge between the CON and the partners that we have served alongside. The CON was able to demonstrate how our unique set of skills proved beneficial to each volunteer opportunity.   The faculty used this time as an opportunity to better prepare our students to serve with interdisciplinary teams, collaborate and connect with partners, develop their creativity, teach different leadership styles and the importance of engaging in our community.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noRot="1" noChangeAspect="1"/>
          </p:cNvSpPr>
          <p:nvPr>
            <p:ph type="sldImg"/>
          </p:nvPr>
        </p:nvSpPr>
        <p:spPr>
          <a:xfrm>
            <a:off x="381000" y="685800"/>
            <a:ext cx="6096000" cy="3429000"/>
          </a:xfrm>
          <a:prstGeom prst="rect">
            <a:avLst/>
          </a:prstGeom>
        </p:spPr>
        <p:txBody>
          <a:bodyPr/>
          <a:lstStyle/>
          <a:p>
            <a:endParaRPr/>
          </a:p>
        </p:txBody>
      </p:sp>
      <p:sp>
        <p:nvSpPr>
          <p:cNvPr id="130" name="Shape 130"/>
          <p:cNvSpPr>
            <a:spLocks noGrp="1"/>
          </p:cNvSpPr>
          <p:nvPr>
            <p:ph type="body" sz="quarter" idx="1"/>
          </p:nvPr>
        </p:nvSpPr>
        <p:spPr>
          <a:prstGeom prst="rect">
            <a:avLst/>
          </a:prstGeom>
        </p:spPr>
        <p:txBody>
          <a:bodyPr/>
          <a:lstStyle/>
          <a:p>
            <a:r>
              <a:t>This is one of out BSN students, Lacey Ballard, she served with a truly altruistic attitude.  Lacey served M-F at the Christ Community location on Third Street for greater than 4 weeks.  One day I asked her to write a narrative and explain to me why she felt compelled to serve so often, she offered a very inspirational response.  She simply said that, “The opportunity to serve embodies the spirit of a nurse.” She went on to explain how she felt compelled to help in any way that she could.  Lacey said, “There were some days that I felt as if I really wasn’t doing anything, but other days I know I helped a lot.”  Lacey has been happy to serve in whatever capacity was needed, she has served as an administrative assistant, a translator, directing traffic and as a lab tech.  It is obvious that Lacey has been glad to help.</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381000" y="685800"/>
            <a:ext cx="6096000" cy="342900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t>Needs are met for patient and organizations.</a:t>
            </a:r>
          </a:p>
          <a:p>
            <a:r>
              <a:t>Questions are answered for the community.</a:t>
            </a:r>
          </a:p>
          <a:p>
            <a:r>
              <a:t>Fears are calmed (example of man in drive thru).</a:t>
            </a:r>
          </a:p>
          <a:p>
            <a:r>
              <a:t>Comfort is given through service.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r>
              <a:t>The CON answered the call to help with the COVID-19 volunteer efforts and had the opportunity to collaborate in sometimes very creative ways with our partners. Many volunteers have expressed that they find it a privilege to be a part of helping others through assisting like-minded partners motivated by the same goal. I believe volunteering has offered a distraction and a sense of direction in such an uncertain time. Volunteerism makes a difference in our communities while making us stronger individually and as a college. It has been a privilege to serve alongside our community partners and I am thankful for everyone that felt the call to serve in the volunteer efforts.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F2F2F2"/>
        </a:solidFill>
        <a:effectLst/>
      </p:bgPr>
    </p:bg>
    <p:spTree>
      <p:nvGrpSpPr>
        <p:cNvPr id="1" name=""/>
        <p:cNvGrpSpPr/>
        <p:nvPr/>
      </p:nvGrpSpPr>
      <p:grpSpPr>
        <a:xfrm>
          <a:off x="0" y="0"/>
          <a:ext cx="0" cy="0"/>
          <a:chOff x="0" y="0"/>
          <a:chExt cx="0" cy="0"/>
        </a:xfrm>
      </p:grpSpPr>
      <p:sp>
        <p:nvSpPr>
          <p:cNvPr id="90" name="Rectangle 17"/>
          <p:cNvSpPr/>
          <p:nvPr/>
        </p:nvSpPr>
        <p:spPr>
          <a:xfrm>
            <a:off x="-1" y="0"/>
            <a:ext cx="6096001" cy="6858000"/>
          </a:xfrm>
          <a:prstGeom prst="rect">
            <a:avLst/>
          </a:prstGeom>
          <a:solidFill>
            <a:srgbClr val="9BAFB5"/>
          </a:solidFill>
          <a:ln w="12700">
            <a:miter lim="400000"/>
          </a:ln>
        </p:spPr>
        <p:txBody>
          <a:bodyPr lIns="45719" rIns="45719"/>
          <a:lstStyle/>
          <a:p>
            <a:pPr>
              <a:defRPr>
                <a:latin typeface="Gill Sans MT"/>
                <a:ea typeface="Gill Sans MT"/>
                <a:cs typeface="Gill Sans MT"/>
                <a:sym typeface="Gill Sans MT"/>
              </a:defRPr>
            </a:pPr>
            <a:endParaRPr/>
          </a:p>
        </p:txBody>
      </p:sp>
      <p:sp>
        <p:nvSpPr>
          <p:cNvPr id="91" name="Title Text"/>
          <p:cNvSpPr txBox="1">
            <a:spLocks noGrp="1"/>
          </p:cNvSpPr>
          <p:nvPr>
            <p:ph type="title"/>
          </p:nvPr>
        </p:nvSpPr>
        <p:spPr>
          <a:xfrm>
            <a:off x="808522" y="2243827"/>
            <a:ext cx="4495000" cy="1134642"/>
          </a:xfrm>
          <a:prstGeom prst="rect">
            <a:avLst/>
          </a:prstGeom>
          <a:solidFill>
            <a:srgbClr val="FFFFFF"/>
          </a:solidFill>
          <a:ln w="31750" cap="sq">
            <a:solidFill>
              <a:srgbClr val="404040"/>
            </a:solidFill>
            <a:miter lim="800000"/>
          </a:ln>
        </p:spPr>
        <p:txBody>
          <a:bodyPr lIns="182879" tIns="182879" rIns="182879" bIns="182879"/>
          <a:lstStyle>
            <a:lvl1pPr defTabSz="914400">
              <a:lnSpc>
                <a:spcPct val="90000"/>
              </a:lnSpc>
              <a:defRPr sz="2200" cap="all" spc="200">
                <a:solidFill>
                  <a:srgbClr val="262626"/>
                </a:solidFill>
                <a:latin typeface="Gill Sans MT"/>
                <a:ea typeface="Gill Sans MT"/>
                <a:cs typeface="Gill Sans MT"/>
                <a:sym typeface="Gill Sans MT"/>
              </a:defRPr>
            </a:lvl1pPr>
          </a:lstStyle>
          <a:p>
            <a:r>
              <a:t>Title Text</a:t>
            </a:r>
          </a:p>
        </p:txBody>
      </p:sp>
      <p:sp>
        <p:nvSpPr>
          <p:cNvPr id="92" name="Picture Placeholder 2"/>
          <p:cNvSpPr>
            <a:spLocks noGrp="1"/>
          </p:cNvSpPr>
          <p:nvPr>
            <p:ph type="pic" idx="13"/>
          </p:nvPr>
        </p:nvSpPr>
        <p:spPr>
          <a:xfrm>
            <a:off x="6095998" y="0"/>
            <a:ext cx="6102098" cy="6858000"/>
          </a:xfrm>
          <a:prstGeom prst="rect">
            <a:avLst/>
          </a:prstGeom>
        </p:spPr>
        <p:txBody>
          <a:bodyPr lIns="91439" rIns="91439"/>
          <a:lstStyle/>
          <a:p>
            <a:endParaRPr/>
          </a:p>
        </p:txBody>
      </p:sp>
      <p:sp>
        <p:nvSpPr>
          <p:cNvPr id="93" name="Body Level One…"/>
          <p:cNvSpPr txBox="1">
            <a:spLocks noGrp="1"/>
          </p:cNvSpPr>
          <p:nvPr>
            <p:ph type="body" sz="quarter" idx="1"/>
          </p:nvPr>
        </p:nvSpPr>
        <p:spPr>
          <a:xfrm>
            <a:off x="1115567" y="3549917"/>
            <a:ext cx="3794761" cy="2194038"/>
          </a:xfrm>
          <a:prstGeom prst="rect">
            <a:avLst/>
          </a:prstGeom>
        </p:spPr>
        <p:txBody>
          <a:bodyPr>
            <a:normAutofit/>
          </a:bodyPr>
          <a:lstStyle>
            <a:lvl1pPr marL="0" indent="0" algn="ctr" defTabSz="914400">
              <a:spcBef>
                <a:spcPts val="1000"/>
              </a:spcBef>
              <a:buSzTx/>
              <a:buFontTx/>
              <a:buNone/>
              <a:defRPr sz="1500">
                <a:solidFill>
                  <a:srgbClr val="FFFFFF"/>
                </a:solidFill>
                <a:latin typeface="Gill Sans MT"/>
                <a:ea typeface="Gill Sans MT"/>
                <a:cs typeface="Gill Sans MT"/>
                <a:sym typeface="Gill Sans MT"/>
              </a:defRPr>
            </a:lvl1pPr>
            <a:lvl2pPr marL="0" indent="457200" algn="ctr" defTabSz="914400">
              <a:spcBef>
                <a:spcPts val="1000"/>
              </a:spcBef>
              <a:buSzTx/>
              <a:buFontTx/>
              <a:buNone/>
              <a:defRPr sz="1500">
                <a:solidFill>
                  <a:srgbClr val="FFFFFF"/>
                </a:solidFill>
                <a:latin typeface="Gill Sans MT"/>
                <a:ea typeface="Gill Sans MT"/>
                <a:cs typeface="Gill Sans MT"/>
                <a:sym typeface="Gill Sans MT"/>
              </a:defRPr>
            </a:lvl2pPr>
            <a:lvl3pPr marL="0" indent="914400" algn="ctr" defTabSz="914400">
              <a:spcBef>
                <a:spcPts val="1000"/>
              </a:spcBef>
              <a:buSzTx/>
              <a:buFontTx/>
              <a:buNone/>
              <a:defRPr sz="1500">
                <a:solidFill>
                  <a:srgbClr val="FFFFFF"/>
                </a:solidFill>
                <a:latin typeface="Gill Sans MT"/>
                <a:ea typeface="Gill Sans MT"/>
                <a:cs typeface="Gill Sans MT"/>
                <a:sym typeface="Gill Sans MT"/>
              </a:defRPr>
            </a:lvl3pPr>
            <a:lvl4pPr marL="0" indent="1371600" algn="ctr" defTabSz="914400">
              <a:spcBef>
                <a:spcPts val="1000"/>
              </a:spcBef>
              <a:buSzTx/>
              <a:buFontTx/>
              <a:buNone/>
              <a:defRPr sz="1500">
                <a:solidFill>
                  <a:srgbClr val="FFFFFF"/>
                </a:solidFill>
                <a:latin typeface="Gill Sans MT"/>
                <a:ea typeface="Gill Sans MT"/>
                <a:cs typeface="Gill Sans MT"/>
                <a:sym typeface="Gill Sans MT"/>
              </a:defRPr>
            </a:lvl4pPr>
            <a:lvl5pPr marL="0" indent="1828800" algn="ctr" defTabSz="914400">
              <a:spcBef>
                <a:spcPts val="1000"/>
              </a:spcBef>
              <a:buSzTx/>
              <a:buFontTx/>
              <a:buNone/>
              <a:defRPr sz="1500">
                <a:solidFill>
                  <a:srgbClr val="FFFFFF"/>
                </a:solidFill>
                <a:latin typeface="Gill Sans MT"/>
                <a:ea typeface="Gill Sans MT"/>
                <a:cs typeface="Gill Sans MT"/>
                <a:sym typeface="Gill Sans MT"/>
              </a:defRPr>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10758922" y="6299961"/>
            <a:ext cx="365761" cy="201677"/>
          </a:xfrm>
          <a:prstGeom prst="rect">
            <a:avLst/>
          </a:prstGeom>
          <a:solidFill>
            <a:srgbClr val="1D1D1D">
              <a:alpha val="70000"/>
            </a:srgbClr>
          </a:solidFill>
        </p:spPr>
        <p:txBody>
          <a:bodyPr wrap="square" lIns="18288" tIns="18288" rIns="18288" bIns="18288"/>
          <a:lstStyle>
            <a:lvl1pPr algn="ctr">
              <a:defRPr sz="1100">
                <a:solidFill>
                  <a:srgbClr val="FFFFFF"/>
                </a:solidFill>
                <a:latin typeface="Gill Sans MT"/>
                <a:ea typeface="Gill Sans MT"/>
                <a:cs typeface="Gill Sans MT"/>
                <a:sym typeface="Gill Sans MT"/>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Slide">
    <p:bg>
      <p:bgPr>
        <a:solidFill>
          <a:srgbClr val="9BAFB5"/>
        </a:solidFill>
        <a:effectLst/>
      </p:bgPr>
    </p:bg>
    <p:spTree>
      <p:nvGrpSpPr>
        <p:cNvPr id="1" name=""/>
        <p:cNvGrpSpPr/>
        <p:nvPr/>
      </p:nvGrpSpPr>
      <p:grpSpPr>
        <a:xfrm>
          <a:off x="0" y="0"/>
          <a:ext cx="0" cy="0"/>
          <a:chOff x="0" y="0"/>
          <a:chExt cx="0" cy="0"/>
        </a:xfrm>
      </p:grpSpPr>
      <p:sp>
        <p:nvSpPr>
          <p:cNvPr id="18" name="Title Text"/>
          <p:cNvSpPr txBox="1">
            <a:spLocks noGrp="1"/>
          </p:cNvSpPr>
          <p:nvPr>
            <p:ph type="title"/>
          </p:nvPr>
        </p:nvSpPr>
        <p:spPr>
          <a:xfrm>
            <a:off x="1600200" y="2386744"/>
            <a:ext cx="8991600" cy="1645921"/>
          </a:xfrm>
          <a:prstGeom prst="rect">
            <a:avLst/>
          </a:prstGeom>
          <a:solidFill>
            <a:srgbClr val="FFFFFF"/>
          </a:solidFill>
          <a:ln w="38100" cap="sq">
            <a:solidFill>
              <a:srgbClr val="404040"/>
            </a:solidFill>
            <a:miter lim="800000"/>
          </a:ln>
        </p:spPr>
        <p:txBody>
          <a:bodyPr lIns="182879" tIns="182879" rIns="182879" bIns="182879"/>
          <a:lstStyle>
            <a:lvl1pPr defTabSz="914400">
              <a:lnSpc>
                <a:spcPct val="90000"/>
              </a:lnSpc>
              <a:defRPr sz="3800" cap="all" spc="200">
                <a:solidFill>
                  <a:srgbClr val="262626"/>
                </a:solidFill>
                <a:latin typeface="Gill Sans MT"/>
                <a:ea typeface="Gill Sans MT"/>
                <a:cs typeface="Gill Sans MT"/>
                <a:sym typeface="Gill Sans MT"/>
              </a:defRPr>
            </a:lvl1pPr>
          </a:lstStyle>
          <a:p>
            <a:r>
              <a:t>Title Text</a:t>
            </a:r>
          </a:p>
        </p:txBody>
      </p:sp>
      <p:sp>
        <p:nvSpPr>
          <p:cNvPr id="19" name="Body Level One…"/>
          <p:cNvSpPr txBox="1">
            <a:spLocks noGrp="1"/>
          </p:cNvSpPr>
          <p:nvPr>
            <p:ph type="body" sz="quarter" idx="1"/>
          </p:nvPr>
        </p:nvSpPr>
        <p:spPr>
          <a:xfrm>
            <a:off x="2695194" y="4352544"/>
            <a:ext cx="6801612" cy="1239895"/>
          </a:xfrm>
          <a:prstGeom prst="rect">
            <a:avLst/>
          </a:prstGeom>
        </p:spPr>
        <p:txBody>
          <a:bodyPr>
            <a:normAutofit/>
          </a:bodyPr>
          <a:lstStyle>
            <a:lvl1pPr marL="0" indent="0" algn="ctr" defTabSz="914400">
              <a:spcBef>
                <a:spcPts val="1000"/>
              </a:spcBef>
              <a:buSzTx/>
              <a:buFontTx/>
              <a:buNone/>
              <a:defRPr sz="2000">
                <a:solidFill>
                  <a:srgbClr val="FFFFFF"/>
                </a:solidFill>
                <a:latin typeface="Gill Sans MT"/>
                <a:ea typeface="Gill Sans MT"/>
                <a:cs typeface="Gill Sans MT"/>
                <a:sym typeface="Gill Sans MT"/>
              </a:defRPr>
            </a:lvl1pPr>
            <a:lvl2pPr marL="0" indent="457200" algn="ctr" defTabSz="914400">
              <a:spcBef>
                <a:spcPts val="1000"/>
              </a:spcBef>
              <a:buSzTx/>
              <a:buFontTx/>
              <a:buNone/>
              <a:defRPr sz="2000">
                <a:solidFill>
                  <a:srgbClr val="FFFFFF"/>
                </a:solidFill>
                <a:latin typeface="Gill Sans MT"/>
                <a:ea typeface="Gill Sans MT"/>
                <a:cs typeface="Gill Sans MT"/>
                <a:sym typeface="Gill Sans MT"/>
              </a:defRPr>
            </a:lvl2pPr>
            <a:lvl3pPr marL="0" indent="914400" algn="ctr" defTabSz="914400">
              <a:spcBef>
                <a:spcPts val="1000"/>
              </a:spcBef>
              <a:buSzTx/>
              <a:buFontTx/>
              <a:buNone/>
              <a:defRPr sz="2000">
                <a:solidFill>
                  <a:srgbClr val="FFFFFF"/>
                </a:solidFill>
                <a:latin typeface="Gill Sans MT"/>
                <a:ea typeface="Gill Sans MT"/>
                <a:cs typeface="Gill Sans MT"/>
                <a:sym typeface="Gill Sans MT"/>
              </a:defRPr>
            </a:lvl3pPr>
            <a:lvl4pPr marL="0" indent="1371600" algn="ctr" defTabSz="914400">
              <a:spcBef>
                <a:spcPts val="1000"/>
              </a:spcBef>
              <a:buSzTx/>
              <a:buFontTx/>
              <a:buNone/>
              <a:defRPr sz="2000">
                <a:solidFill>
                  <a:srgbClr val="FFFFFF"/>
                </a:solidFill>
                <a:latin typeface="Gill Sans MT"/>
                <a:ea typeface="Gill Sans MT"/>
                <a:cs typeface="Gill Sans MT"/>
                <a:sym typeface="Gill Sans MT"/>
              </a:defRPr>
            </a:lvl4pPr>
            <a:lvl5pPr marL="0" indent="1828800" algn="ctr" defTabSz="914400">
              <a:spcBef>
                <a:spcPts val="1000"/>
              </a:spcBef>
              <a:buSzTx/>
              <a:buFontTx/>
              <a:buNone/>
              <a:defRPr sz="2000">
                <a:solidFill>
                  <a:srgbClr val="FFFFFF"/>
                </a:solidFill>
                <a:latin typeface="Gill Sans MT"/>
                <a:ea typeface="Gill Sans MT"/>
                <a:cs typeface="Gill Sans MT"/>
                <a:sym typeface="Gill Sans MT"/>
              </a:defRPr>
            </a:lvl5pPr>
          </a:lstStyle>
          <a:p>
            <a:r>
              <a:t>Body Level One</a:t>
            </a:r>
          </a:p>
          <a:p>
            <a:pPr lvl="1"/>
            <a:r>
              <a:t>Body Level Two</a:t>
            </a:r>
          </a:p>
          <a:p>
            <a:pPr lvl="2"/>
            <a:r>
              <a:t>Body Level Three</a:t>
            </a:r>
          </a:p>
          <a:p>
            <a:pPr lvl="3"/>
            <a:r>
              <a:t>Body Level Four</a:t>
            </a:r>
          </a:p>
          <a:p>
            <a:pPr lvl="4"/>
            <a:r>
              <a:t>Body Level Five</a:t>
            </a:r>
          </a:p>
        </p:txBody>
      </p:sp>
      <p:sp>
        <p:nvSpPr>
          <p:cNvPr id="20" name="Slide Number"/>
          <p:cNvSpPr txBox="1">
            <a:spLocks noGrp="1"/>
          </p:cNvSpPr>
          <p:nvPr>
            <p:ph type="sldNum" sz="quarter" idx="2"/>
          </p:nvPr>
        </p:nvSpPr>
        <p:spPr>
          <a:xfrm>
            <a:off x="10758922" y="6299961"/>
            <a:ext cx="365761" cy="201677"/>
          </a:xfrm>
          <a:prstGeom prst="rect">
            <a:avLst/>
          </a:prstGeom>
          <a:solidFill>
            <a:srgbClr val="1D1D1D">
              <a:alpha val="70000"/>
            </a:srgbClr>
          </a:solidFill>
        </p:spPr>
        <p:txBody>
          <a:bodyPr wrap="square" lIns="18288" tIns="18288" rIns="18288" bIns="18288"/>
          <a:lstStyle>
            <a:lvl1pPr algn="ctr">
              <a:defRPr sz="1100">
                <a:solidFill>
                  <a:srgbClr val="FFFFFF"/>
                </a:solidFill>
                <a:latin typeface="Gill Sans MT"/>
                <a:ea typeface="Gill Sans MT"/>
                <a:cs typeface="Gill Sans MT"/>
                <a:sym typeface="Gill Sans MT"/>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2F2F2"/>
        </a:solidFill>
        <a:effectLst/>
      </p:bgPr>
    </p:bg>
    <p:spTree>
      <p:nvGrpSpPr>
        <p:cNvPr id="1" name=""/>
        <p:cNvGrpSpPr/>
        <p:nvPr/>
      </p:nvGrpSpPr>
      <p:grpSpPr>
        <a:xfrm>
          <a:off x="0" y="0"/>
          <a:ext cx="0" cy="0"/>
          <a:chOff x="0" y="0"/>
          <a:chExt cx="0" cy="0"/>
        </a:xfrm>
      </p:grpSpPr>
      <p:sp>
        <p:nvSpPr>
          <p:cNvPr id="27" name="Title Text"/>
          <p:cNvSpPr txBox="1">
            <a:spLocks noGrp="1"/>
          </p:cNvSpPr>
          <p:nvPr>
            <p:ph type="title"/>
          </p:nvPr>
        </p:nvSpPr>
        <p:spPr>
          <a:xfrm>
            <a:off x="2231135" y="964691"/>
            <a:ext cx="7729730" cy="1188721"/>
          </a:xfrm>
          <a:prstGeom prst="rect">
            <a:avLst/>
          </a:prstGeom>
          <a:solidFill>
            <a:srgbClr val="FFFFFF"/>
          </a:solidFill>
          <a:ln w="31750" cap="sq">
            <a:solidFill>
              <a:srgbClr val="404040"/>
            </a:solidFill>
            <a:miter lim="800000"/>
          </a:ln>
        </p:spPr>
        <p:txBody>
          <a:bodyPr lIns="182879" tIns="182879" rIns="182879" bIns="182879"/>
          <a:lstStyle>
            <a:lvl1pPr defTabSz="914400">
              <a:lnSpc>
                <a:spcPct val="90000"/>
              </a:lnSpc>
              <a:defRPr sz="2800" cap="all" spc="200">
                <a:solidFill>
                  <a:srgbClr val="262626"/>
                </a:solidFill>
                <a:latin typeface="Gill Sans MT"/>
                <a:ea typeface="Gill Sans MT"/>
                <a:cs typeface="Gill Sans MT"/>
                <a:sym typeface="Gill Sans MT"/>
              </a:defRPr>
            </a:lvl1pPr>
          </a:lstStyle>
          <a:p>
            <a:r>
              <a:t>Title Text</a:t>
            </a:r>
          </a:p>
        </p:txBody>
      </p:sp>
      <p:sp>
        <p:nvSpPr>
          <p:cNvPr id="28" name="Body Level One…"/>
          <p:cNvSpPr txBox="1">
            <a:spLocks noGrp="1"/>
          </p:cNvSpPr>
          <p:nvPr>
            <p:ph type="body" sz="half" idx="1"/>
          </p:nvPr>
        </p:nvSpPr>
        <p:spPr>
          <a:xfrm>
            <a:off x="2231135" y="2638044"/>
            <a:ext cx="7729730" cy="3101983"/>
          </a:xfrm>
          <a:prstGeom prst="rect">
            <a:avLst/>
          </a:prstGeom>
        </p:spPr>
        <p:txBody>
          <a:bodyPr>
            <a:normAutofit/>
          </a:bodyPr>
          <a:lstStyle>
            <a:lvl1pPr marL="228600" indent="-228600" defTabSz="914400">
              <a:spcBef>
                <a:spcPts val="1000"/>
              </a:spcBef>
              <a:buClr>
                <a:srgbClr val="9BAFB5"/>
              </a:buClr>
              <a:defRPr sz="1800">
                <a:solidFill>
                  <a:srgbClr val="262626"/>
                </a:solidFill>
                <a:latin typeface="Gill Sans MT"/>
                <a:ea typeface="Gill Sans MT"/>
                <a:cs typeface="Gill Sans MT"/>
                <a:sym typeface="Gill Sans MT"/>
              </a:defRPr>
            </a:lvl1pPr>
            <a:lvl2pPr marL="485775" indent="-257175" defTabSz="914400">
              <a:spcBef>
                <a:spcPts val="1000"/>
              </a:spcBef>
              <a:buClr>
                <a:srgbClr val="9BAFB5"/>
              </a:buClr>
              <a:buChar char="•"/>
              <a:defRPr sz="1800">
                <a:solidFill>
                  <a:srgbClr val="262626"/>
                </a:solidFill>
                <a:latin typeface="Gill Sans MT"/>
                <a:ea typeface="Gill Sans MT"/>
                <a:cs typeface="Gill Sans MT"/>
                <a:sym typeface="Gill Sans MT"/>
              </a:defRPr>
            </a:lvl2pPr>
            <a:lvl3pPr marL="714375" indent="-257175" defTabSz="914400">
              <a:spcBef>
                <a:spcPts val="1000"/>
              </a:spcBef>
              <a:buClr>
                <a:srgbClr val="9BAFB5"/>
              </a:buClr>
              <a:defRPr sz="1800">
                <a:solidFill>
                  <a:srgbClr val="262626"/>
                </a:solidFill>
                <a:latin typeface="Gill Sans MT"/>
                <a:ea typeface="Gill Sans MT"/>
                <a:cs typeface="Gill Sans MT"/>
                <a:sym typeface="Gill Sans MT"/>
              </a:defRPr>
            </a:lvl3pPr>
            <a:lvl4pPr marL="942975" indent="-257175" defTabSz="914400">
              <a:spcBef>
                <a:spcPts val="1000"/>
              </a:spcBef>
              <a:buClr>
                <a:srgbClr val="9BAFB5"/>
              </a:buClr>
              <a:buChar char="•"/>
              <a:defRPr sz="1800">
                <a:solidFill>
                  <a:srgbClr val="262626"/>
                </a:solidFill>
                <a:latin typeface="Gill Sans MT"/>
                <a:ea typeface="Gill Sans MT"/>
                <a:cs typeface="Gill Sans MT"/>
                <a:sym typeface="Gill Sans MT"/>
              </a:defRPr>
            </a:lvl4pPr>
            <a:lvl5pPr marL="1171575" indent="-257175" defTabSz="914400">
              <a:spcBef>
                <a:spcPts val="1000"/>
              </a:spcBef>
              <a:buClr>
                <a:srgbClr val="9BAFB5"/>
              </a:buClr>
              <a:buChar char="•"/>
              <a:defRPr sz="1800">
                <a:solidFill>
                  <a:srgbClr val="262626"/>
                </a:solidFill>
                <a:latin typeface="Gill Sans MT"/>
                <a:ea typeface="Gill Sans MT"/>
                <a:cs typeface="Gill Sans MT"/>
                <a:sym typeface="Gill Sans MT"/>
              </a:defRPr>
            </a:lvl5pPr>
          </a:lstStyle>
          <a:p>
            <a:r>
              <a:t>Body Level One</a:t>
            </a:r>
          </a:p>
          <a:p>
            <a:pPr lvl="1"/>
            <a:r>
              <a:t>Body Level Two</a:t>
            </a:r>
          </a:p>
          <a:p>
            <a:pPr lvl="2"/>
            <a:r>
              <a:t>Body Level Three</a:t>
            </a:r>
          </a:p>
          <a:p>
            <a:pPr lvl="3"/>
            <a:r>
              <a:t>Body Level Four</a:t>
            </a:r>
          </a:p>
          <a:p>
            <a:pPr lvl="4"/>
            <a:r>
              <a:t>Body Level Five</a:t>
            </a:r>
          </a:p>
        </p:txBody>
      </p:sp>
      <p:sp>
        <p:nvSpPr>
          <p:cNvPr id="29" name="Slide Number"/>
          <p:cNvSpPr txBox="1">
            <a:spLocks noGrp="1"/>
          </p:cNvSpPr>
          <p:nvPr>
            <p:ph type="sldNum" sz="quarter" idx="2"/>
          </p:nvPr>
        </p:nvSpPr>
        <p:spPr>
          <a:xfrm>
            <a:off x="10758922" y="6299961"/>
            <a:ext cx="365761" cy="201677"/>
          </a:xfrm>
          <a:prstGeom prst="rect">
            <a:avLst/>
          </a:prstGeom>
          <a:solidFill>
            <a:srgbClr val="1D1D1D">
              <a:alpha val="70000"/>
            </a:srgbClr>
          </a:solidFill>
        </p:spPr>
        <p:txBody>
          <a:bodyPr wrap="square" lIns="18288" tIns="18288" rIns="18288" bIns="18288"/>
          <a:lstStyle>
            <a:lvl1pPr algn="ctr">
              <a:defRPr sz="1100">
                <a:solidFill>
                  <a:srgbClr val="FFFFFF"/>
                </a:solidFill>
                <a:latin typeface="Gill Sans MT"/>
                <a:ea typeface="Gill Sans MT"/>
                <a:cs typeface="Gill Sans MT"/>
                <a:sym typeface="Gill Sans MT"/>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F6A21D"/>
        </a:solidFill>
        <a:effectLst/>
      </p:bgPr>
    </p:bg>
    <p:spTree>
      <p:nvGrpSpPr>
        <p:cNvPr id="1" name=""/>
        <p:cNvGrpSpPr/>
        <p:nvPr/>
      </p:nvGrpSpPr>
      <p:grpSpPr>
        <a:xfrm>
          <a:off x="0" y="0"/>
          <a:ext cx="0" cy="0"/>
          <a:chOff x="0" y="0"/>
          <a:chExt cx="0" cy="0"/>
        </a:xfrm>
      </p:grpSpPr>
      <p:sp>
        <p:nvSpPr>
          <p:cNvPr id="36" name="Title Text"/>
          <p:cNvSpPr txBox="1">
            <a:spLocks noGrp="1"/>
          </p:cNvSpPr>
          <p:nvPr>
            <p:ph type="title"/>
          </p:nvPr>
        </p:nvSpPr>
        <p:spPr>
          <a:xfrm>
            <a:off x="1600200" y="2386744"/>
            <a:ext cx="8991600" cy="1645921"/>
          </a:xfrm>
          <a:prstGeom prst="rect">
            <a:avLst/>
          </a:prstGeom>
          <a:solidFill>
            <a:srgbClr val="FFFFFF"/>
          </a:solidFill>
          <a:ln w="38100" cap="sq">
            <a:solidFill>
              <a:srgbClr val="404040"/>
            </a:solidFill>
            <a:miter lim="800000"/>
          </a:ln>
        </p:spPr>
        <p:txBody>
          <a:bodyPr lIns="182879" tIns="182879" rIns="182879" bIns="182879"/>
          <a:lstStyle>
            <a:lvl1pPr defTabSz="914400">
              <a:lnSpc>
                <a:spcPct val="90000"/>
              </a:lnSpc>
              <a:defRPr sz="3800" cap="all" spc="200">
                <a:solidFill>
                  <a:srgbClr val="262626"/>
                </a:solidFill>
                <a:latin typeface="Gill Sans MT"/>
                <a:ea typeface="Gill Sans MT"/>
                <a:cs typeface="Gill Sans MT"/>
                <a:sym typeface="Gill Sans MT"/>
              </a:defRPr>
            </a:lvl1pPr>
          </a:lstStyle>
          <a:p>
            <a:r>
              <a:t>Title Text</a:t>
            </a:r>
          </a:p>
        </p:txBody>
      </p:sp>
      <p:sp>
        <p:nvSpPr>
          <p:cNvPr id="37" name="Body Level One…"/>
          <p:cNvSpPr txBox="1">
            <a:spLocks noGrp="1"/>
          </p:cNvSpPr>
          <p:nvPr>
            <p:ph type="body" sz="quarter" idx="1"/>
          </p:nvPr>
        </p:nvSpPr>
        <p:spPr>
          <a:xfrm>
            <a:off x="2695194" y="4352464"/>
            <a:ext cx="6801612" cy="1265083"/>
          </a:xfrm>
          <a:prstGeom prst="rect">
            <a:avLst/>
          </a:prstGeom>
        </p:spPr>
        <p:txBody>
          <a:bodyPr>
            <a:normAutofit/>
          </a:bodyPr>
          <a:lstStyle>
            <a:lvl1pPr marL="0" indent="0" algn="ctr" defTabSz="914400">
              <a:spcBef>
                <a:spcPts val="1000"/>
              </a:spcBef>
              <a:buSzTx/>
              <a:buFontTx/>
              <a:buNone/>
              <a:defRPr sz="2000">
                <a:solidFill>
                  <a:srgbClr val="FFFFFF"/>
                </a:solidFill>
                <a:latin typeface="Gill Sans MT"/>
                <a:ea typeface="Gill Sans MT"/>
                <a:cs typeface="Gill Sans MT"/>
                <a:sym typeface="Gill Sans MT"/>
              </a:defRPr>
            </a:lvl1pPr>
            <a:lvl2pPr marL="0" indent="457200" algn="ctr" defTabSz="914400">
              <a:spcBef>
                <a:spcPts val="1000"/>
              </a:spcBef>
              <a:buSzTx/>
              <a:buFontTx/>
              <a:buNone/>
              <a:defRPr sz="2000">
                <a:solidFill>
                  <a:srgbClr val="FFFFFF"/>
                </a:solidFill>
                <a:latin typeface="Gill Sans MT"/>
                <a:ea typeface="Gill Sans MT"/>
                <a:cs typeface="Gill Sans MT"/>
                <a:sym typeface="Gill Sans MT"/>
              </a:defRPr>
            </a:lvl2pPr>
            <a:lvl3pPr marL="0" indent="914400" algn="ctr" defTabSz="914400">
              <a:spcBef>
                <a:spcPts val="1000"/>
              </a:spcBef>
              <a:buSzTx/>
              <a:buFontTx/>
              <a:buNone/>
              <a:defRPr sz="2000">
                <a:solidFill>
                  <a:srgbClr val="FFFFFF"/>
                </a:solidFill>
                <a:latin typeface="Gill Sans MT"/>
                <a:ea typeface="Gill Sans MT"/>
                <a:cs typeface="Gill Sans MT"/>
                <a:sym typeface="Gill Sans MT"/>
              </a:defRPr>
            </a:lvl3pPr>
            <a:lvl4pPr marL="0" indent="1371600" algn="ctr" defTabSz="914400">
              <a:spcBef>
                <a:spcPts val="1000"/>
              </a:spcBef>
              <a:buSzTx/>
              <a:buFontTx/>
              <a:buNone/>
              <a:defRPr sz="2000">
                <a:solidFill>
                  <a:srgbClr val="FFFFFF"/>
                </a:solidFill>
                <a:latin typeface="Gill Sans MT"/>
                <a:ea typeface="Gill Sans MT"/>
                <a:cs typeface="Gill Sans MT"/>
                <a:sym typeface="Gill Sans MT"/>
              </a:defRPr>
            </a:lvl4pPr>
            <a:lvl5pPr marL="0" indent="1828800" algn="ctr" defTabSz="914400">
              <a:spcBef>
                <a:spcPts val="1000"/>
              </a:spcBef>
              <a:buSzTx/>
              <a:buFontTx/>
              <a:buNone/>
              <a:defRPr sz="2000">
                <a:solidFill>
                  <a:srgbClr val="FFFFFF"/>
                </a:solidFill>
                <a:latin typeface="Gill Sans MT"/>
                <a:ea typeface="Gill Sans MT"/>
                <a:cs typeface="Gill Sans MT"/>
                <a:sym typeface="Gill Sans MT"/>
              </a:defRPr>
            </a:lvl5pPr>
          </a:lstStyle>
          <a:p>
            <a:r>
              <a:t>Body Level One</a:t>
            </a:r>
          </a:p>
          <a:p>
            <a:pPr lvl="1"/>
            <a:r>
              <a:t>Body Level Two</a:t>
            </a:r>
          </a:p>
          <a:p>
            <a:pPr lvl="2"/>
            <a:r>
              <a:t>Body Level Three</a:t>
            </a:r>
          </a:p>
          <a:p>
            <a:pPr lvl="3"/>
            <a:r>
              <a:t>Body Level Four</a:t>
            </a:r>
          </a:p>
          <a:p>
            <a:pPr lvl="4"/>
            <a:r>
              <a:t>Body Level Five</a:t>
            </a:r>
          </a:p>
        </p:txBody>
      </p:sp>
      <p:sp>
        <p:nvSpPr>
          <p:cNvPr id="38" name="Slide Number"/>
          <p:cNvSpPr txBox="1">
            <a:spLocks noGrp="1"/>
          </p:cNvSpPr>
          <p:nvPr>
            <p:ph type="sldNum" sz="quarter" idx="2"/>
          </p:nvPr>
        </p:nvSpPr>
        <p:spPr>
          <a:xfrm>
            <a:off x="10758922" y="6299961"/>
            <a:ext cx="365761" cy="201677"/>
          </a:xfrm>
          <a:prstGeom prst="rect">
            <a:avLst/>
          </a:prstGeom>
          <a:solidFill>
            <a:srgbClr val="1D1D1D">
              <a:alpha val="70000"/>
            </a:srgbClr>
          </a:solidFill>
        </p:spPr>
        <p:txBody>
          <a:bodyPr wrap="square" lIns="18288" tIns="18288" rIns="18288" bIns="18288"/>
          <a:lstStyle>
            <a:lvl1pPr algn="ctr">
              <a:defRPr sz="1100">
                <a:solidFill>
                  <a:srgbClr val="FFFFFF"/>
                </a:solidFill>
                <a:latin typeface="Gill Sans MT"/>
                <a:ea typeface="Gill Sans MT"/>
                <a:cs typeface="Gill Sans MT"/>
                <a:sym typeface="Gill Sans MT"/>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wo Content">
    <p:bg>
      <p:bgPr>
        <a:solidFill>
          <a:srgbClr val="F2F2F2"/>
        </a:solidFill>
        <a:effectLst/>
      </p:bgPr>
    </p:bg>
    <p:spTree>
      <p:nvGrpSpPr>
        <p:cNvPr id="1" name=""/>
        <p:cNvGrpSpPr/>
        <p:nvPr/>
      </p:nvGrpSpPr>
      <p:grpSpPr>
        <a:xfrm>
          <a:off x="0" y="0"/>
          <a:ext cx="0" cy="0"/>
          <a:chOff x="0" y="0"/>
          <a:chExt cx="0" cy="0"/>
        </a:xfrm>
      </p:grpSpPr>
      <p:sp>
        <p:nvSpPr>
          <p:cNvPr id="45" name="Title Text"/>
          <p:cNvSpPr txBox="1">
            <a:spLocks noGrp="1"/>
          </p:cNvSpPr>
          <p:nvPr>
            <p:ph type="title"/>
          </p:nvPr>
        </p:nvSpPr>
        <p:spPr>
          <a:xfrm>
            <a:off x="2231135" y="964691"/>
            <a:ext cx="7729730" cy="1188721"/>
          </a:xfrm>
          <a:prstGeom prst="rect">
            <a:avLst/>
          </a:prstGeom>
          <a:solidFill>
            <a:srgbClr val="FFFFFF"/>
          </a:solidFill>
          <a:ln w="31750" cap="sq">
            <a:solidFill>
              <a:srgbClr val="404040"/>
            </a:solidFill>
            <a:miter lim="800000"/>
          </a:ln>
        </p:spPr>
        <p:txBody>
          <a:bodyPr lIns="182879" tIns="182879" rIns="182879" bIns="182879"/>
          <a:lstStyle>
            <a:lvl1pPr defTabSz="914400">
              <a:lnSpc>
                <a:spcPct val="90000"/>
              </a:lnSpc>
              <a:defRPr sz="2800" cap="all" spc="200">
                <a:solidFill>
                  <a:srgbClr val="262626"/>
                </a:solidFill>
                <a:latin typeface="Gill Sans MT"/>
                <a:ea typeface="Gill Sans MT"/>
                <a:cs typeface="Gill Sans MT"/>
                <a:sym typeface="Gill Sans MT"/>
              </a:defRPr>
            </a:lvl1pPr>
          </a:lstStyle>
          <a:p>
            <a:r>
              <a:t>Title Text</a:t>
            </a:r>
          </a:p>
        </p:txBody>
      </p:sp>
      <p:sp>
        <p:nvSpPr>
          <p:cNvPr id="46" name="Body Level One…"/>
          <p:cNvSpPr txBox="1">
            <a:spLocks noGrp="1"/>
          </p:cNvSpPr>
          <p:nvPr>
            <p:ph type="body" sz="quarter" idx="1"/>
          </p:nvPr>
        </p:nvSpPr>
        <p:spPr>
          <a:xfrm>
            <a:off x="1581911" y="2638044"/>
            <a:ext cx="4271773" cy="3101982"/>
          </a:xfrm>
          <a:prstGeom prst="rect">
            <a:avLst/>
          </a:prstGeom>
        </p:spPr>
        <p:txBody>
          <a:bodyPr>
            <a:normAutofit/>
          </a:bodyPr>
          <a:lstStyle>
            <a:lvl1pPr marL="228600" indent="-228600" defTabSz="914400">
              <a:spcBef>
                <a:spcPts val="1000"/>
              </a:spcBef>
              <a:buClr>
                <a:srgbClr val="9BAFB5"/>
              </a:buClr>
              <a:defRPr sz="1800">
                <a:solidFill>
                  <a:srgbClr val="262626"/>
                </a:solidFill>
                <a:latin typeface="Gill Sans MT"/>
                <a:ea typeface="Gill Sans MT"/>
                <a:cs typeface="Gill Sans MT"/>
                <a:sym typeface="Gill Sans MT"/>
              </a:defRPr>
            </a:lvl1pPr>
            <a:lvl2pPr marL="485775" indent="-257175" defTabSz="914400">
              <a:spcBef>
                <a:spcPts val="1000"/>
              </a:spcBef>
              <a:buClr>
                <a:srgbClr val="9BAFB5"/>
              </a:buClr>
              <a:buChar char="•"/>
              <a:defRPr sz="1800">
                <a:solidFill>
                  <a:srgbClr val="262626"/>
                </a:solidFill>
                <a:latin typeface="Gill Sans MT"/>
                <a:ea typeface="Gill Sans MT"/>
                <a:cs typeface="Gill Sans MT"/>
                <a:sym typeface="Gill Sans MT"/>
              </a:defRPr>
            </a:lvl2pPr>
            <a:lvl3pPr marL="714375" indent="-257175" defTabSz="914400">
              <a:spcBef>
                <a:spcPts val="1000"/>
              </a:spcBef>
              <a:buClr>
                <a:srgbClr val="9BAFB5"/>
              </a:buClr>
              <a:defRPr sz="1800">
                <a:solidFill>
                  <a:srgbClr val="262626"/>
                </a:solidFill>
                <a:latin typeface="Gill Sans MT"/>
                <a:ea typeface="Gill Sans MT"/>
                <a:cs typeface="Gill Sans MT"/>
                <a:sym typeface="Gill Sans MT"/>
              </a:defRPr>
            </a:lvl3pPr>
            <a:lvl4pPr marL="942975" indent="-257175" defTabSz="914400">
              <a:spcBef>
                <a:spcPts val="1000"/>
              </a:spcBef>
              <a:buClr>
                <a:srgbClr val="9BAFB5"/>
              </a:buClr>
              <a:buChar char="•"/>
              <a:defRPr sz="1800">
                <a:solidFill>
                  <a:srgbClr val="262626"/>
                </a:solidFill>
                <a:latin typeface="Gill Sans MT"/>
                <a:ea typeface="Gill Sans MT"/>
                <a:cs typeface="Gill Sans MT"/>
                <a:sym typeface="Gill Sans MT"/>
              </a:defRPr>
            </a:lvl4pPr>
            <a:lvl5pPr marL="1171575" indent="-257175" defTabSz="914400">
              <a:spcBef>
                <a:spcPts val="1000"/>
              </a:spcBef>
              <a:buClr>
                <a:srgbClr val="9BAFB5"/>
              </a:buClr>
              <a:buChar char="•"/>
              <a:defRPr sz="1800">
                <a:solidFill>
                  <a:srgbClr val="262626"/>
                </a:solidFill>
                <a:latin typeface="Gill Sans MT"/>
                <a:ea typeface="Gill Sans MT"/>
                <a:cs typeface="Gill Sans MT"/>
                <a:sym typeface="Gill Sans MT"/>
              </a:defRPr>
            </a:lvl5pPr>
          </a:lstStyle>
          <a:p>
            <a:r>
              <a:t>Body Level One</a:t>
            </a:r>
          </a:p>
          <a:p>
            <a:pPr lvl="1"/>
            <a:r>
              <a:t>Body Level Two</a:t>
            </a:r>
          </a:p>
          <a:p>
            <a:pPr lvl="2"/>
            <a:r>
              <a:t>Body Level Three</a:t>
            </a:r>
          </a:p>
          <a:p>
            <a:pPr lvl="3"/>
            <a:r>
              <a:t>Body Level Four</a:t>
            </a:r>
          </a:p>
          <a:p>
            <a:pPr lvl="4"/>
            <a:r>
              <a:t>Body Level Five</a:t>
            </a:r>
          </a:p>
        </p:txBody>
      </p:sp>
      <p:sp>
        <p:nvSpPr>
          <p:cNvPr id="47" name="Slide Number"/>
          <p:cNvSpPr txBox="1">
            <a:spLocks noGrp="1"/>
          </p:cNvSpPr>
          <p:nvPr>
            <p:ph type="sldNum" sz="quarter" idx="2"/>
          </p:nvPr>
        </p:nvSpPr>
        <p:spPr>
          <a:xfrm>
            <a:off x="10758922" y="6299961"/>
            <a:ext cx="365761" cy="201677"/>
          </a:xfrm>
          <a:prstGeom prst="rect">
            <a:avLst/>
          </a:prstGeom>
          <a:solidFill>
            <a:srgbClr val="1D1D1D">
              <a:alpha val="70000"/>
            </a:srgbClr>
          </a:solidFill>
        </p:spPr>
        <p:txBody>
          <a:bodyPr wrap="square" lIns="18288" tIns="18288" rIns="18288" bIns="18288"/>
          <a:lstStyle>
            <a:lvl1pPr algn="ctr">
              <a:defRPr sz="1100">
                <a:solidFill>
                  <a:srgbClr val="FFFFFF"/>
                </a:solidFill>
                <a:latin typeface="Gill Sans MT"/>
                <a:ea typeface="Gill Sans MT"/>
                <a:cs typeface="Gill Sans MT"/>
                <a:sym typeface="Gill Sans MT"/>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mparison">
    <p:bg>
      <p:bgPr>
        <a:solidFill>
          <a:srgbClr val="F2F2F2"/>
        </a:solidFill>
        <a:effectLst/>
      </p:bgPr>
    </p:bg>
    <p:spTree>
      <p:nvGrpSpPr>
        <p:cNvPr id="1" name=""/>
        <p:cNvGrpSpPr/>
        <p:nvPr/>
      </p:nvGrpSpPr>
      <p:grpSpPr>
        <a:xfrm>
          <a:off x="0" y="0"/>
          <a:ext cx="0" cy="0"/>
          <a:chOff x="0" y="0"/>
          <a:chExt cx="0" cy="0"/>
        </a:xfrm>
      </p:grpSpPr>
      <p:sp>
        <p:nvSpPr>
          <p:cNvPr id="54" name="Body Level One…"/>
          <p:cNvSpPr txBox="1">
            <a:spLocks noGrp="1"/>
          </p:cNvSpPr>
          <p:nvPr>
            <p:ph type="body" sz="quarter" idx="1"/>
          </p:nvPr>
        </p:nvSpPr>
        <p:spPr>
          <a:xfrm>
            <a:off x="1583436" y="2313433"/>
            <a:ext cx="4270248" cy="704088"/>
          </a:xfrm>
          <a:prstGeom prst="rect">
            <a:avLst/>
          </a:prstGeom>
        </p:spPr>
        <p:txBody>
          <a:bodyPr anchor="b">
            <a:normAutofit/>
          </a:bodyPr>
          <a:lstStyle>
            <a:lvl1pPr marL="0" indent="0" algn="ctr" defTabSz="914400">
              <a:spcBef>
                <a:spcPts val="1000"/>
              </a:spcBef>
              <a:buSzTx/>
              <a:buFontTx/>
              <a:buNone/>
              <a:defRPr sz="1900" cap="all" spc="100">
                <a:solidFill>
                  <a:srgbClr val="6B8891"/>
                </a:solidFill>
                <a:latin typeface="Gill Sans MT"/>
                <a:ea typeface="Gill Sans MT"/>
                <a:cs typeface="Gill Sans MT"/>
                <a:sym typeface="Gill Sans MT"/>
              </a:defRPr>
            </a:lvl1pPr>
            <a:lvl2pPr marL="0" indent="457200" algn="ctr" defTabSz="914400">
              <a:spcBef>
                <a:spcPts val="1000"/>
              </a:spcBef>
              <a:buSzTx/>
              <a:buFontTx/>
              <a:buNone/>
              <a:defRPr sz="1900" cap="all" spc="100">
                <a:solidFill>
                  <a:srgbClr val="6B8891"/>
                </a:solidFill>
                <a:latin typeface="Gill Sans MT"/>
                <a:ea typeface="Gill Sans MT"/>
                <a:cs typeface="Gill Sans MT"/>
                <a:sym typeface="Gill Sans MT"/>
              </a:defRPr>
            </a:lvl2pPr>
            <a:lvl3pPr marL="0" indent="914400" algn="ctr" defTabSz="914400">
              <a:spcBef>
                <a:spcPts val="1000"/>
              </a:spcBef>
              <a:buSzTx/>
              <a:buFontTx/>
              <a:buNone/>
              <a:defRPr sz="1900" cap="all" spc="100">
                <a:solidFill>
                  <a:srgbClr val="6B8891"/>
                </a:solidFill>
                <a:latin typeface="Gill Sans MT"/>
                <a:ea typeface="Gill Sans MT"/>
                <a:cs typeface="Gill Sans MT"/>
                <a:sym typeface="Gill Sans MT"/>
              </a:defRPr>
            </a:lvl3pPr>
            <a:lvl4pPr marL="0" indent="1371600" algn="ctr" defTabSz="914400">
              <a:spcBef>
                <a:spcPts val="1000"/>
              </a:spcBef>
              <a:buSzTx/>
              <a:buFontTx/>
              <a:buNone/>
              <a:defRPr sz="1900" cap="all" spc="100">
                <a:solidFill>
                  <a:srgbClr val="6B8891"/>
                </a:solidFill>
                <a:latin typeface="Gill Sans MT"/>
                <a:ea typeface="Gill Sans MT"/>
                <a:cs typeface="Gill Sans MT"/>
                <a:sym typeface="Gill Sans MT"/>
              </a:defRPr>
            </a:lvl4pPr>
            <a:lvl5pPr marL="0" indent="1828800" algn="ctr" defTabSz="914400">
              <a:spcBef>
                <a:spcPts val="1000"/>
              </a:spcBef>
              <a:buSzTx/>
              <a:buFontTx/>
              <a:buNone/>
              <a:defRPr sz="1900" cap="all" spc="100">
                <a:solidFill>
                  <a:srgbClr val="6B8891"/>
                </a:solidFill>
                <a:latin typeface="Gill Sans MT"/>
                <a:ea typeface="Gill Sans MT"/>
                <a:cs typeface="Gill Sans MT"/>
                <a:sym typeface="Gill Sans MT"/>
              </a:defRPr>
            </a:lvl5pPr>
          </a:lstStyle>
          <a:p>
            <a:r>
              <a:t>Body Level One</a:t>
            </a:r>
          </a:p>
          <a:p>
            <a:pPr lvl="1"/>
            <a:r>
              <a:t>Body Level Two</a:t>
            </a:r>
          </a:p>
          <a:p>
            <a:pPr lvl="2"/>
            <a:r>
              <a:t>Body Level Three</a:t>
            </a:r>
          </a:p>
          <a:p>
            <a:pPr lvl="3"/>
            <a:r>
              <a:t>Body Level Four</a:t>
            </a:r>
          </a:p>
          <a:p>
            <a:pPr lvl="4"/>
            <a:r>
              <a:t>Body Level Five</a:t>
            </a:r>
          </a:p>
        </p:txBody>
      </p:sp>
      <p:sp>
        <p:nvSpPr>
          <p:cNvPr id="55" name="Text Placeholder 4"/>
          <p:cNvSpPr>
            <a:spLocks noGrp="1"/>
          </p:cNvSpPr>
          <p:nvPr>
            <p:ph type="body" sz="quarter" idx="13"/>
          </p:nvPr>
        </p:nvSpPr>
        <p:spPr>
          <a:xfrm>
            <a:off x="6338315" y="2313433"/>
            <a:ext cx="4270249" cy="704088"/>
          </a:xfrm>
          <a:prstGeom prst="rect">
            <a:avLst/>
          </a:prstGeom>
        </p:spPr>
        <p:txBody>
          <a:bodyPr anchor="b">
            <a:normAutofit/>
          </a:bodyPr>
          <a:lstStyle/>
          <a:p>
            <a:pPr marL="0" indent="0" algn="ctr" defTabSz="914400">
              <a:spcBef>
                <a:spcPts val="1000"/>
              </a:spcBef>
              <a:buSzTx/>
              <a:buFontTx/>
              <a:buNone/>
              <a:defRPr sz="1900" cap="all" spc="100">
                <a:solidFill>
                  <a:srgbClr val="6B8891"/>
                </a:solidFill>
                <a:latin typeface="Gill Sans MT"/>
                <a:ea typeface="Gill Sans MT"/>
                <a:cs typeface="Gill Sans MT"/>
                <a:sym typeface="Gill Sans MT"/>
              </a:defRPr>
            </a:pPr>
            <a:endParaRPr/>
          </a:p>
        </p:txBody>
      </p:sp>
      <p:sp>
        <p:nvSpPr>
          <p:cNvPr id="56" name="Title Text"/>
          <p:cNvSpPr txBox="1">
            <a:spLocks noGrp="1"/>
          </p:cNvSpPr>
          <p:nvPr>
            <p:ph type="title"/>
          </p:nvPr>
        </p:nvSpPr>
        <p:spPr>
          <a:xfrm>
            <a:off x="2231135" y="964691"/>
            <a:ext cx="7729730" cy="1188721"/>
          </a:xfrm>
          <a:prstGeom prst="rect">
            <a:avLst/>
          </a:prstGeom>
          <a:solidFill>
            <a:srgbClr val="FFFFFF"/>
          </a:solidFill>
          <a:ln w="31750" cap="sq">
            <a:solidFill>
              <a:srgbClr val="404040"/>
            </a:solidFill>
            <a:miter lim="800000"/>
          </a:ln>
        </p:spPr>
        <p:txBody>
          <a:bodyPr lIns="182879" tIns="182879" rIns="182879" bIns="182879"/>
          <a:lstStyle>
            <a:lvl1pPr defTabSz="914400">
              <a:lnSpc>
                <a:spcPct val="90000"/>
              </a:lnSpc>
              <a:defRPr sz="2800" cap="all" spc="200">
                <a:solidFill>
                  <a:srgbClr val="262626"/>
                </a:solidFill>
                <a:latin typeface="Gill Sans MT"/>
                <a:ea typeface="Gill Sans MT"/>
                <a:cs typeface="Gill Sans MT"/>
                <a:sym typeface="Gill Sans MT"/>
              </a:defRPr>
            </a:lvl1pPr>
          </a:lstStyle>
          <a:p>
            <a:r>
              <a:t>Title Text</a:t>
            </a:r>
          </a:p>
        </p:txBody>
      </p:sp>
      <p:sp>
        <p:nvSpPr>
          <p:cNvPr id="57" name="Slide Number"/>
          <p:cNvSpPr txBox="1">
            <a:spLocks noGrp="1"/>
          </p:cNvSpPr>
          <p:nvPr>
            <p:ph type="sldNum" sz="quarter" idx="2"/>
          </p:nvPr>
        </p:nvSpPr>
        <p:spPr>
          <a:xfrm>
            <a:off x="10758922" y="6299961"/>
            <a:ext cx="365761" cy="201677"/>
          </a:xfrm>
          <a:prstGeom prst="rect">
            <a:avLst/>
          </a:prstGeom>
          <a:solidFill>
            <a:srgbClr val="1D1D1D">
              <a:alpha val="70000"/>
            </a:srgbClr>
          </a:solidFill>
        </p:spPr>
        <p:txBody>
          <a:bodyPr wrap="square" lIns="18288" tIns="18288" rIns="18288" bIns="18288"/>
          <a:lstStyle>
            <a:lvl1pPr algn="ctr">
              <a:defRPr sz="1100">
                <a:solidFill>
                  <a:srgbClr val="FFFFFF"/>
                </a:solidFill>
                <a:latin typeface="Gill Sans MT"/>
                <a:ea typeface="Gill Sans MT"/>
                <a:cs typeface="Gill Sans MT"/>
                <a:sym typeface="Gill Sans MT"/>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bg>
      <p:bgPr>
        <a:solidFill>
          <a:srgbClr val="F2F2F2"/>
        </a:solidFill>
        <a:effectLst/>
      </p:bgPr>
    </p:bg>
    <p:spTree>
      <p:nvGrpSpPr>
        <p:cNvPr id="1" name=""/>
        <p:cNvGrpSpPr/>
        <p:nvPr/>
      </p:nvGrpSpPr>
      <p:grpSpPr>
        <a:xfrm>
          <a:off x="0" y="0"/>
          <a:ext cx="0" cy="0"/>
          <a:chOff x="0" y="0"/>
          <a:chExt cx="0" cy="0"/>
        </a:xfrm>
      </p:grpSpPr>
      <p:sp>
        <p:nvSpPr>
          <p:cNvPr id="64" name="Title Text"/>
          <p:cNvSpPr txBox="1">
            <a:spLocks noGrp="1"/>
          </p:cNvSpPr>
          <p:nvPr>
            <p:ph type="title"/>
          </p:nvPr>
        </p:nvSpPr>
        <p:spPr>
          <a:xfrm>
            <a:off x="2231135" y="964691"/>
            <a:ext cx="7729730" cy="1188721"/>
          </a:xfrm>
          <a:prstGeom prst="rect">
            <a:avLst/>
          </a:prstGeom>
          <a:solidFill>
            <a:srgbClr val="FFFFFF"/>
          </a:solidFill>
          <a:ln w="31750" cap="sq">
            <a:solidFill>
              <a:srgbClr val="404040"/>
            </a:solidFill>
            <a:miter lim="800000"/>
          </a:ln>
        </p:spPr>
        <p:txBody>
          <a:bodyPr lIns="182879" tIns="182879" rIns="182879" bIns="182879"/>
          <a:lstStyle>
            <a:lvl1pPr defTabSz="914400">
              <a:lnSpc>
                <a:spcPct val="90000"/>
              </a:lnSpc>
              <a:defRPr sz="2800" cap="all" spc="200">
                <a:solidFill>
                  <a:srgbClr val="262626"/>
                </a:solidFill>
                <a:latin typeface="Gill Sans MT"/>
                <a:ea typeface="Gill Sans MT"/>
                <a:cs typeface="Gill Sans MT"/>
                <a:sym typeface="Gill Sans MT"/>
              </a:defRPr>
            </a:lvl1pPr>
          </a:lstStyle>
          <a:p>
            <a:r>
              <a:t>Title Text</a:t>
            </a:r>
          </a:p>
        </p:txBody>
      </p:sp>
      <p:sp>
        <p:nvSpPr>
          <p:cNvPr id="65" name="Slide Number"/>
          <p:cNvSpPr txBox="1">
            <a:spLocks noGrp="1"/>
          </p:cNvSpPr>
          <p:nvPr>
            <p:ph type="sldNum" sz="quarter" idx="2"/>
          </p:nvPr>
        </p:nvSpPr>
        <p:spPr>
          <a:xfrm>
            <a:off x="10758922" y="6299961"/>
            <a:ext cx="365761" cy="201677"/>
          </a:xfrm>
          <a:prstGeom prst="rect">
            <a:avLst/>
          </a:prstGeom>
          <a:solidFill>
            <a:srgbClr val="1D1D1D">
              <a:alpha val="70000"/>
            </a:srgbClr>
          </a:solidFill>
        </p:spPr>
        <p:txBody>
          <a:bodyPr wrap="square" lIns="18288" tIns="18288" rIns="18288" bIns="18288"/>
          <a:lstStyle>
            <a:lvl1pPr algn="ctr">
              <a:defRPr sz="1100">
                <a:solidFill>
                  <a:srgbClr val="FFFFFF"/>
                </a:solidFill>
                <a:latin typeface="Gill Sans MT"/>
                <a:ea typeface="Gill Sans MT"/>
                <a:cs typeface="Gill Sans MT"/>
                <a:sym typeface="Gill Sans M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bg>
      <p:bgPr>
        <a:solidFill>
          <a:srgbClr val="F2F2F2"/>
        </a:solidFill>
        <a:effectLst/>
      </p:bgPr>
    </p:bg>
    <p:spTree>
      <p:nvGrpSpPr>
        <p:cNvPr id="1" name=""/>
        <p:cNvGrpSpPr/>
        <p:nvPr/>
      </p:nvGrpSpPr>
      <p:grpSpPr>
        <a:xfrm>
          <a:off x="0" y="0"/>
          <a:ext cx="0" cy="0"/>
          <a:chOff x="0" y="0"/>
          <a:chExt cx="0" cy="0"/>
        </a:xfrm>
      </p:grpSpPr>
      <p:sp>
        <p:nvSpPr>
          <p:cNvPr id="72" name="Slide Number"/>
          <p:cNvSpPr txBox="1">
            <a:spLocks noGrp="1"/>
          </p:cNvSpPr>
          <p:nvPr>
            <p:ph type="sldNum" sz="quarter" idx="2"/>
          </p:nvPr>
        </p:nvSpPr>
        <p:spPr>
          <a:xfrm>
            <a:off x="10758922" y="6299961"/>
            <a:ext cx="365761" cy="201677"/>
          </a:xfrm>
          <a:prstGeom prst="rect">
            <a:avLst/>
          </a:prstGeom>
          <a:solidFill>
            <a:srgbClr val="1D1D1D">
              <a:alpha val="70000"/>
            </a:srgbClr>
          </a:solidFill>
        </p:spPr>
        <p:txBody>
          <a:bodyPr wrap="square" lIns="18288" tIns="18288" rIns="18288" bIns="18288"/>
          <a:lstStyle>
            <a:lvl1pPr algn="ctr">
              <a:defRPr sz="1100">
                <a:solidFill>
                  <a:srgbClr val="FFFFFF"/>
                </a:solidFill>
                <a:latin typeface="Gill Sans MT"/>
                <a:ea typeface="Gill Sans MT"/>
                <a:cs typeface="Gill Sans MT"/>
                <a:sym typeface="Gill Sans MT"/>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F2F2F2"/>
        </a:solidFill>
        <a:effectLst/>
      </p:bgPr>
    </p:bg>
    <p:spTree>
      <p:nvGrpSpPr>
        <p:cNvPr id="1" name=""/>
        <p:cNvGrpSpPr/>
        <p:nvPr/>
      </p:nvGrpSpPr>
      <p:grpSpPr>
        <a:xfrm>
          <a:off x="0" y="0"/>
          <a:ext cx="0" cy="0"/>
          <a:chOff x="0" y="0"/>
          <a:chExt cx="0" cy="0"/>
        </a:xfrm>
      </p:grpSpPr>
      <p:sp>
        <p:nvSpPr>
          <p:cNvPr id="79" name="Rectangle 25"/>
          <p:cNvSpPr/>
          <p:nvPr/>
        </p:nvSpPr>
        <p:spPr>
          <a:xfrm>
            <a:off x="0" y="0"/>
            <a:ext cx="6096000" cy="6858000"/>
          </a:xfrm>
          <a:prstGeom prst="rect">
            <a:avLst/>
          </a:prstGeom>
          <a:solidFill>
            <a:srgbClr val="9BAFB5"/>
          </a:solidFill>
          <a:ln w="12700">
            <a:miter lim="400000"/>
          </a:ln>
        </p:spPr>
        <p:txBody>
          <a:bodyPr lIns="45719" rIns="45719"/>
          <a:lstStyle/>
          <a:p>
            <a:pPr>
              <a:defRPr>
                <a:latin typeface="Gill Sans MT"/>
                <a:ea typeface="Gill Sans MT"/>
                <a:cs typeface="Gill Sans MT"/>
                <a:sym typeface="Gill Sans MT"/>
              </a:defRPr>
            </a:pPr>
            <a:endParaRPr/>
          </a:p>
        </p:txBody>
      </p:sp>
      <p:sp>
        <p:nvSpPr>
          <p:cNvPr id="80" name="Title Text"/>
          <p:cNvSpPr txBox="1">
            <a:spLocks noGrp="1"/>
          </p:cNvSpPr>
          <p:nvPr>
            <p:ph type="title"/>
          </p:nvPr>
        </p:nvSpPr>
        <p:spPr>
          <a:xfrm>
            <a:off x="804672" y="2243827"/>
            <a:ext cx="4486656" cy="1141498"/>
          </a:xfrm>
          <a:prstGeom prst="rect">
            <a:avLst/>
          </a:prstGeom>
          <a:solidFill>
            <a:srgbClr val="FFFFFF"/>
          </a:solidFill>
          <a:ln w="31750" cap="sq">
            <a:solidFill>
              <a:srgbClr val="404040"/>
            </a:solidFill>
            <a:miter lim="800000"/>
          </a:ln>
        </p:spPr>
        <p:txBody>
          <a:bodyPr lIns="182879" tIns="182879" rIns="182879" bIns="182879"/>
          <a:lstStyle>
            <a:lvl1pPr defTabSz="914400">
              <a:lnSpc>
                <a:spcPct val="90000"/>
              </a:lnSpc>
              <a:defRPr sz="2200" cap="all" spc="200">
                <a:solidFill>
                  <a:srgbClr val="262626"/>
                </a:solidFill>
                <a:latin typeface="Gill Sans MT"/>
                <a:ea typeface="Gill Sans MT"/>
                <a:cs typeface="Gill Sans MT"/>
                <a:sym typeface="Gill Sans MT"/>
              </a:defRPr>
            </a:lvl1pPr>
          </a:lstStyle>
          <a:p>
            <a:r>
              <a:t>Title Text</a:t>
            </a:r>
          </a:p>
        </p:txBody>
      </p:sp>
      <p:sp>
        <p:nvSpPr>
          <p:cNvPr id="81" name="Body Level One…"/>
          <p:cNvSpPr txBox="1">
            <a:spLocks noGrp="1"/>
          </p:cNvSpPr>
          <p:nvPr>
            <p:ph type="body" sz="half" idx="1"/>
          </p:nvPr>
        </p:nvSpPr>
        <p:spPr>
          <a:xfrm>
            <a:off x="6736080" y="804672"/>
            <a:ext cx="4815841" cy="5248656"/>
          </a:xfrm>
          <a:prstGeom prst="rect">
            <a:avLst/>
          </a:prstGeom>
        </p:spPr>
        <p:txBody>
          <a:bodyPr>
            <a:normAutofit/>
          </a:bodyPr>
          <a:lstStyle>
            <a:lvl1pPr marL="228600" indent="-228600" defTabSz="914400">
              <a:spcBef>
                <a:spcPts val="1000"/>
              </a:spcBef>
              <a:buClr>
                <a:srgbClr val="9BAFB5"/>
              </a:buClr>
              <a:defRPr sz="1900">
                <a:latin typeface="Gill Sans MT"/>
                <a:ea typeface="Gill Sans MT"/>
                <a:cs typeface="Gill Sans MT"/>
                <a:sym typeface="Gill Sans MT"/>
              </a:defRPr>
            </a:lvl1pPr>
            <a:lvl2pPr marL="500062" indent="-271462" defTabSz="914400">
              <a:spcBef>
                <a:spcPts val="1000"/>
              </a:spcBef>
              <a:buClr>
                <a:srgbClr val="9BAFB5"/>
              </a:buClr>
              <a:buChar char="•"/>
              <a:defRPr sz="1900">
                <a:latin typeface="Gill Sans MT"/>
                <a:ea typeface="Gill Sans MT"/>
                <a:cs typeface="Gill Sans MT"/>
                <a:sym typeface="Gill Sans MT"/>
              </a:defRPr>
            </a:lvl2pPr>
            <a:lvl3pPr marL="728662" indent="-271462" defTabSz="914400">
              <a:spcBef>
                <a:spcPts val="1000"/>
              </a:spcBef>
              <a:buClr>
                <a:srgbClr val="9BAFB5"/>
              </a:buClr>
              <a:defRPr sz="1900">
                <a:latin typeface="Gill Sans MT"/>
                <a:ea typeface="Gill Sans MT"/>
                <a:cs typeface="Gill Sans MT"/>
                <a:sym typeface="Gill Sans MT"/>
              </a:defRPr>
            </a:lvl3pPr>
            <a:lvl4pPr marL="957262" indent="-271462" defTabSz="914400">
              <a:spcBef>
                <a:spcPts val="1000"/>
              </a:spcBef>
              <a:buClr>
                <a:srgbClr val="9BAFB5"/>
              </a:buClr>
              <a:buChar char="•"/>
              <a:defRPr sz="1900">
                <a:latin typeface="Gill Sans MT"/>
                <a:ea typeface="Gill Sans MT"/>
                <a:cs typeface="Gill Sans MT"/>
                <a:sym typeface="Gill Sans MT"/>
              </a:defRPr>
            </a:lvl4pPr>
            <a:lvl5pPr marL="1185862" indent="-271462" defTabSz="914400">
              <a:spcBef>
                <a:spcPts val="1000"/>
              </a:spcBef>
              <a:buClr>
                <a:srgbClr val="9BAFB5"/>
              </a:buClr>
              <a:buChar char="•"/>
              <a:defRPr sz="1900">
                <a:latin typeface="Gill Sans MT"/>
                <a:ea typeface="Gill Sans MT"/>
                <a:cs typeface="Gill Sans MT"/>
                <a:sym typeface="Gill Sans MT"/>
              </a:defRPr>
            </a:lvl5pPr>
          </a:lstStyle>
          <a:p>
            <a:r>
              <a:t>Body Level One</a:t>
            </a:r>
          </a:p>
          <a:p>
            <a:pPr lvl="1"/>
            <a:r>
              <a:t>Body Level Two</a:t>
            </a:r>
          </a:p>
          <a:p>
            <a:pPr lvl="2"/>
            <a:r>
              <a:t>Body Level Three</a:t>
            </a:r>
          </a:p>
          <a:p>
            <a:pPr lvl="3"/>
            <a:r>
              <a:t>Body Level Four</a:t>
            </a:r>
          </a:p>
          <a:p>
            <a:pPr lvl="4"/>
            <a:r>
              <a:t>Body Level Five</a:t>
            </a:r>
          </a:p>
        </p:txBody>
      </p:sp>
      <p:sp>
        <p:nvSpPr>
          <p:cNvPr id="82" name="Text Placeholder 3"/>
          <p:cNvSpPr>
            <a:spLocks noGrp="1"/>
          </p:cNvSpPr>
          <p:nvPr>
            <p:ph type="body" sz="quarter" idx="13"/>
          </p:nvPr>
        </p:nvSpPr>
        <p:spPr>
          <a:xfrm>
            <a:off x="1115567" y="3549917"/>
            <a:ext cx="3794761" cy="2194037"/>
          </a:xfrm>
          <a:prstGeom prst="rect">
            <a:avLst/>
          </a:prstGeom>
        </p:spPr>
        <p:txBody>
          <a:bodyPr>
            <a:normAutofit/>
          </a:bodyPr>
          <a:lstStyle/>
          <a:p>
            <a:pPr marL="0" indent="0" algn="ctr" defTabSz="914400">
              <a:spcBef>
                <a:spcPts val="1000"/>
              </a:spcBef>
              <a:buSzTx/>
              <a:buFontTx/>
              <a:buNone/>
              <a:defRPr sz="1500">
                <a:solidFill>
                  <a:srgbClr val="FFFFFF"/>
                </a:solidFill>
                <a:latin typeface="Gill Sans MT"/>
                <a:ea typeface="Gill Sans MT"/>
                <a:cs typeface="Gill Sans MT"/>
                <a:sym typeface="Gill Sans MT"/>
              </a:defRPr>
            </a:pPr>
            <a:endParaRPr/>
          </a:p>
        </p:txBody>
      </p:sp>
      <p:sp>
        <p:nvSpPr>
          <p:cNvPr id="83" name="Slide Number"/>
          <p:cNvSpPr txBox="1">
            <a:spLocks noGrp="1"/>
          </p:cNvSpPr>
          <p:nvPr>
            <p:ph type="sldNum" sz="quarter" idx="2"/>
          </p:nvPr>
        </p:nvSpPr>
        <p:spPr>
          <a:xfrm>
            <a:off x="10758922" y="6299961"/>
            <a:ext cx="365761" cy="201677"/>
          </a:xfrm>
          <a:prstGeom prst="rect">
            <a:avLst/>
          </a:prstGeom>
          <a:solidFill>
            <a:srgbClr val="1D1D1D">
              <a:alpha val="70000"/>
            </a:srgbClr>
          </a:solidFill>
        </p:spPr>
        <p:txBody>
          <a:bodyPr wrap="square" lIns="18288" tIns="18288" rIns="18288" bIns="18288"/>
          <a:lstStyle>
            <a:lvl1pPr algn="ctr">
              <a:defRPr sz="1100">
                <a:solidFill>
                  <a:srgbClr val="FFFFFF"/>
                </a:solidFill>
                <a:latin typeface="Gill Sans MT"/>
                <a:ea typeface="Gill Sans MT"/>
                <a:cs typeface="Gill Sans MT"/>
                <a:sym typeface="Gill Sans MT"/>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308744" y="6404294"/>
            <a:ext cx="273657"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3.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3" descr="Picture 3"/>
          <p:cNvPicPr>
            <a:picLocks noChangeAspect="1"/>
          </p:cNvPicPr>
          <p:nvPr/>
        </p:nvPicPr>
        <p:blipFill>
          <a:blip r:embed="rId3">
            <a:extLst/>
          </a:blip>
          <a:stretch>
            <a:fillRect/>
          </a:stretch>
        </p:blipFill>
        <p:spPr>
          <a:xfrm>
            <a:off x="0" y="0"/>
            <a:ext cx="12192000" cy="6858000"/>
          </a:xfrm>
          <a:prstGeom prst="rect">
            <a:avLst/>
          </a:prstGeom>
          <a:ln w="12700">
            <a:miter lim="400000"/>
          </a:ln>
        </p:spPr>
      </p:pic>
      <p:sp>
        <p:nvSpPr>
          <p:cNvPr id="104" name="TextBox 2"/>
          <p:cNvSpPr txBox="1"/>
          <p:nvPr/>
        </p:nvSpPr>
        <p:spPr>
          <a:xfrm>
            <a:off x="1539240" y="4114101"/>
            <a:ext cx="9113520" cy="15817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3200" b="1">
                <a:solidFill>
                  <a:srgbClr val="F59331"/>
                </a:solidFill>
                <a:latin typeface="Arial"/>
                <a:ea typeface="Arial"/>
                <a:cs typeface="Arial"/>
                <a:sym typeface="Arial"/>
              </a:defRPr>
            </a:pPr>
            <a:r>
              <a:t>Partnership:  Collaborating to Offer COVID-19 Testing to the Community</a:t>
            </a:r>
          </a:p>
          <a:p>
            <a:pPr algn="ctr">
              <a:defRPr b="1">
                <a:latin typeface="Arial"/>
                <a:ea typeface="Arial"/>
                <a:cs typeface="Arial"/>
                <a:sym typeface="Arial"/>
              </a:defRPr>
            </a:pPr>
            <a:endParaRPr/>
          </a:p>
          <a:p>
            <a:pPr algn="ctr">
              <a:defRPr sz="2000">
                <a:solidFill>
                  <a:srgbClr val="FFFFFF"/>
                </a:solidFill>
                <a:latin typeface="Arial"/>
                <a:ea typeface="Arial"/>
                <a:cs typeface="Arial"/>
                <a:sym typeface="Arial"/>
              </a:defRPr>
            </a:pPr>
            <a:r>
              <a:t>Diana Dedmon, DNP, FNP-BC</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Picture 3" descr="Picture 3"/>
          <p:cNvPicPr>
            <a:picLocks noChangeAspect="1"/>
          </p:cNvPicPr>
          <p:nvPr/>
        </p:nvPicPr>
        <p:blipFill>
          <a:blip r:embed="rId3">
            <a:extLst/>
          </a:blip>
          <a:stretch>
            <a:fillRect/>
          </a:stretch>
        </p:blipFill>
        <p:spPr>
          <a:xfrm>
            <a:off x="0" y="0"/>
            <a:ext cx="12192000" cy="6858000"/>
          </a:xfrm>
          <a:prstGeom prst="rect">
            <a:avLst/>
          </a:prstGeom>
          <a:ln w="12700">
            <a:miter lim="400000"/>
          </a:ln>
        </p:spPr>
      </p:pic>
      <p:sp>
        <p:nvSpPr>
          <p:cNvPr id="109" name="TextBox 4"/>
          <p:cNvSpPr txBox="1"/>
          <p:nvPr/>
        </p:nvSpPr>
        <p:spPr>
          <a:xfrm>
            <a:off x="651728" y="985119"/>
            <a:ext cx="4691770" cy="62299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200"/>
              </a:spcBef>
              <a:defRPr sz="3200">
                <a:solidFill>
                  <a:srgbClr val="F59331"/>
                </a:solidFill>
                <a:latin typeface="Arial Black"/>
                <a:ea typeface="Arial Black"/>
                <a:cs typeface="Arial Black"/>
                <a:sym typeface="Arial Black"/>
              </a:defRPr>
            </a:pPr>
            <a:r>
              <a:t>Volunteer Partners</a:t>
            </a:r>
            <a:endParaRPr>
              <a:latin typeface="Gill Sans MT"/>
              <a:ea typeface="Gill Sans MT"/>
              <a:cs typeface="Gill Sans MT"/>
              <a:sym typeface="Gill Sans MT"/>
            </a:endParaRPr>
          </a:p>
          <a:p>
            <a:pPr>
              <a:spcBef>
                <a:spcPts val="1200"/>
              </a:spcBef>
              <a:defRPr sz="3200">
                <a:solidFill>
                  <a:srgbClr val="F59331"/>
                </a:solidFill>
                <a:latin typeface="Arial Black"/>
                <a:ea typeface="Arial Black"/>
                <a:cs typeface="Arial Black"/>
                <a:sym typeface="Arial Black"/>
              </a:defRPr>
            </a:pPr>
            <a:endParaRPr>
              <a:latin typeface="Gill Sans MT"/>
              <a:ea typeface="Gill Sans MT"/>
              <a:cs typeface="Gill Sans MT"/>
              <a:sym typeface="Gill Sans MT"/>
            </a:endParaRPr>
          </a:p>
          <a:p>
            <a:pPr>
              <a:defRPr sz="2400" b="1">
                <a:solidFill>
                  <a:srgbClr val="0A614E"/>
                </a:solidFill>
                <a:latin typeface="Arial"/>
                <a:ea typeface="Arial"/>
                <a:cs typeface="Arial"/>
                <a:sym typeface="Arial"/>
              </a:defRPr>
            </a:pPr>
            <a:r>
              <a:t>•  UTHSC/University Clinical Health </a:t>
            </a:r>
          </a:p>
          <a:p>
            <a:pPr>
              <a:spcBef>
                <a:spcPts val="1200"/>
              </a:spcBef>
              <a:defRPr sz="2400" b="1">
                <a:solidFill>
                  <a:srgbClr val="808080"/>
                </a:solidFill>
                <a:latin typeface="Arial"/>
                <a:ea typeface="Arial"/>
                <a:cs typeface="Arial"/>
                <a:sym typeface="Arial"/>
              </a:defRPr>
            </a:pPr>
            <a:r>
              <a:t>	</a:t>
            </a:r>
            <a:r>
              <a:rPr sz="2000" b="0"/>
              <a:t>COVID-19 drive thru testing sites</a:t>
            </a:r>
            <a:endParaRPr>
              <a:latin typeface="Gill Sans MT"/>
              <a:ea typeface="Gill Sans MT"/>
              <a:cs typeface="Gill Sans MT"/>
              <a:sym typeface="Gill Sans MT"/>
            </a:endParaRPr>
          </a:p>
          <a:p>
            <a:pPr>
              <a:spcBef>
                <a:spcPts val="1200"/>
              </a:spcBef>
              <a:defRPr sz="2000">
                <a:solidFill>
                  <a:srgbClr val="808080"/>
                </a:solidFill>
                <a:latin typeface="Arial"/>
                <a:ea typeface="Arial"/>
                <a:cs typeface="Arial"/>
                <a:sym typeface="Arial"/>
              </a:defRPr>
            </a:pPr>
            <a:r>
              <a:t>	Scheduling call center</a:t>
            </a:r>
            <a:endParaRPr>
              <a:latin typeface="Gill Sans MT"/>
              <a:ea typeface="Gill Sans MT"/>
              <a:cs typeface="Gill Sans MT"/>
              <a:sym typeface="Gill Sans MT"/>
            </a:endParaRPr>
          </a:p>
          <a:p>
            <a:pPr>
              <a:spcBef>
                <a:spcPts val="1200"/>
              </a:spcBef>
              <a:defRPr sz="2000">
                <a:solidFill>
                  <a:srgbClr val="808080"/>
                </a:solidFill>
                <a:latin typeface="Arial"/>
                <a:ea typeface="Arial"/>
                <a:cs typeface="Arial"/>
                <a:sym typeface="Arial"/>
              </a:defRPr>
            </a:pPr>
            <a:r>
              <a:t>	Results call center</a:t>
            </a:r>
            <a:endParaRPr>
              <a:latin typeface="Gill Sans MT"/>
              <a:ea typeface="Gill Sans MT"/>
              <a:cs typeface="Gill Sans MT"/>
              <a:sym typeface="Gill Sans MT"/>
            </a:endParaRPr>
          </a:p>
          <a:p>
            <a:pPr>
              <a:spcBef>
                <a:spcPts val="1200"/>
              </a:spcBef>
              <a:defRPr sz="2000">
                <a:solidFill>
                  <a:srgbClr val="808080"/>
                </a:solidFill>
                <a:latin typeface="Arial"/>
                <a:ea typeface="Arial"/>
                <a:cs typeface="Arial"/>
                <a:sym typeface="Arial"/>
              </a:defRPr>
            </a:pPr>
            <a:endParaRPr>
              <a:latin typeface="Gill Sans MT"/>
              <a:ea typeface="Gill Sans MT"/>
              <a:cs typeface="Gill Sans MT"/>
              <a:sym typeface="Gill Sans MT"/>
            </a:endParaRPr>
          </a:p>
          <a:p>
            <a:pPr>
              <a:defRPr sz="2400" b="1">
                <a:solidFill>
                  <a:srgbClr val="0A614E"/>
                </a:solidFill>
                <a:latin typeface="Arial"/>
                <a:ea typeface="Arial"/>
                <a:cs typeface="Arial"/>
                <a:sym typeface="Arial"/>
              </a:defRPr>
            </a:pPr>
            <a:r>
              <a:t>•  Christ Community Health Services</a:t>
            </a:r>
            <a:endParaRPr>
              <a:latin typeface="Gill Sans MT"/>
              <a:ea typeface="Gill Sans MT"/>
              <a:cs typeface="Gill Sans MT"/>
              <a:sym typeface="Gill Sans MT"/>
            </a:endParaRPr>
          </a:p>
          <a:p>
            <a:pPr>
              <a:defRPr sz="2400" b="1">
                <a:solidFill>
                  <a:srgbClr val="0A614E"/>
                </a:solidFill>
                <a:latin typeface="Arial"/>
                <a:ea typeface="Arial"/>
                <a:cs typeface="Arial"/>
                <a:sym typeface="Arial"/>
              </a:defRPr>
            </a:pPr>
            <a:r>
              <a:t>	</a:t>
            </a:r>
            <a:r>
              <a:rPr sz="2000" b="0">
                <a:solidFill>
                  <a:srgbClr val="808080"/>
                </a:solidFill>
              </a:rPr>
              <a:t>Drive thru testing sites</a:t>
            </a:r>
          </a:p>
          <a:p>
            <a:pPr>
              <a:defRPr sz="2400" b="1">
                <a:solidFill>
                  <a:srgbClr val="0A614E"/>
                </a:solidFill>
                <a:latin typeface="Arial"/>
                <a:ea typeface="Arial"/>
                <a:cs typeface="Arial"/>
                <a:sym typeface="Arial"/>
              </a:defRPr>
            </a:pPr>
            <a:r>
              <a:t>	</a:t>
            </a:r>
            <a:endParaRPr>
              <a:latin typeface="Gill Sans MT"/>
              <a:ea typeface="Gill Sans MT"/>
              <a:cs typeface="Gill Sans MT"/>
              <a:sym typeface="Gill Sans MT"/>
            </a:endParaRPr>
          </a:p>
          <a:p>
            <a:pPr>
              <a:spcBef>
                <a:spcPts val="600"/>
              </a:spcBef>
              <a:defRPr sz="2400" b="1">
                <a:solidFill>
                  <a:srgbClr val="808080"/>
                </a:solidFill>
                <a:latin typeface="Arial"/>
                <a:ea typeface="Arial"/>
                <a:cs typeface="Arial"/>
                <a:sym typeface="Arial"/>
              </a:defRPr>
            </a:pPr>
            <a:r>
              <a:t>	</a:t>
            </a:r>
            <a:endParaRPr sz="2000"/>
          </a:p>
          <a:p>
            <a:pPr>
              <a:spcBef>
                <a:spcPts val="600"/>
              </a:spcBef>
              <a:defRPr sz="2000">
                <a:solidFill>
                  <a:srgbClr val="808080"/>
                </a:solidFill>
                <a:latin typeface="Arial"/>
                <a:ea typeface="Arial"/>
                <a:cs typeface="Arial"/>
                <a:sym typeface="Arial"/>
              </a:defRPr>
            </a:pPr>
            <a:r>
              <a:t>	</a:t>
            </a:r>
          </a:p>
        </p:txBody>
      </p:sp>
      <p:sp>
        <p:nvSpPr>
          <p:cNvPr id="110" name="TextBox 5"/>
          <p:cNvSpPr txBox="1"/>
          <p:nvPr/>
        </p:nvSpPr>
        <p:spPr>
          <a:xfrm>
            <a:off x="618596" y="128837"/>
            <a:ext cx="10947461" cy="412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200">
                <a:solidFill>
                  <a:srgbClr val="FFFFFF"/>
                </a:solidFill>
                <a:latin typeface="Arial"/>
                <a:ea typeface="Arial"/>
                <a:cs typeface="Arial"/>
                <a:sym typeface="Arial"/>
              </a:defRPr>
            </a:lvl1pPr>
          </a:lstStyle>
          <a:p>
            <a:r>
              <a:t>VOLUNTEER OPPORTUNITES</a:t>
            </a:r>
          </a:p>
        </p:txBody>
      </p:sp>
      <p:pic>
        <p:nvPicPr>
          <p:cNvPr id="111" name="Picture 1" descr="Picture 1"/>
          <p:cNvPicPr>
            <a:picLocks noChangeAspect="1"/>
          </p:cNvPicPr>
          <p:nvPr/>
        </p:nvPicPr>
        <p:blipFill>
          <a:blip r:embed="rId4">
            <a:extLst/>
          </a:blip>
          <a:stretch>
            <a:fillRect/>
          </a:stretch>
        </p:blipFill>
        <p:spPr>
          <a:xfrm>
            <a:off x="6846955" y="629478"/>
            <a:ext cx="5327042" cy="3324088"/>
          </a:xfrm>
          <a:prstGeom prst="rect">
            <a:avLst/>
          </a:prstGeom>
          <a:ln w="12700">
            <a:miter lim="400000"/>
          </a:ln>
        </p:spPr>
      </p:pic>
      <p:pic>
        <p:nvPicPr>
          <p:cNvPr id="112" name="Picture 2" descr="Picture 2"/>
          <p:cNvPicPr>
            <a:picLocks noChangeAspect="1"/>
          </p:cNvPicPr>
          <p:nvPr/>
        </p:nvPicPr>
        <p:blipFill>
          <a:blip r:embed="rId5">
            <a:extLst/>
          </a:blip>
          <a:stretch>
            <a:fillRect/>
          </a:stretch>
        </p:blipFill>
        <p:spPr>
          <a:xfrm>
            <a:off x="4936435" y="1844262"/>
            <a:ext cx="3268870" cy="5013739"/>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3" descr="Picture 3"/>
          <p:cNvPicPr>
            <a:picLocks noChangeAspect="1"/>
          </p:cNvPicPr>
          <p:nvPr/>
        </p:nvPicPr>
        <p:blipFill>
          <a:blip r:embed="rId3">
            <a:extLst/>
          </a:blip>
          <a:stretch>
            <a:fillRect/>
          </a:stretch>
        </p:blipFill>
        <p:spPr>
          <a:xfrm>
            <a:off x="0" y="0"/>
            <a:ext cx="12192000" cy="6858000"/>
          </a:xfrm>
          <a:prstGeom prst="rect">
            <a:avLst/>
          </a:prstGeom>
          <a:ln w="12700">
            <a:miter lim="400000"/>
          </a:ln>
        </p:spPr>
      </p:pic>
      <p:sp>
        <p:nvSpPr>
          <p:cNvPr id="117" name="TextBox 4"/>
          <p:cNvSpPr txBox="1"/>
          <p:nvPr/>
        </p:nvSpPr>
        <p:spPr>
          <a:xfrm>
            <a:off x="618597" y="918856"/>
            <a:ext cx="10947461" cy="5620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200"/>
              </a:spcBef>
              <a:defRPr sz="3200">
                <a:solidFill>
                  <a:srgbClr val="F59331"/>
                </a:solidFill>
                <a:latin typeface="Arial Black"/>
                <a:ea typeface="Arial Black"/>
                <a:cs typeface="Arial Black"/>
                <a:sym typeface="Arial Black"/>
              </a:defRPr>
            </a:pPr>
            <a:r>
              <a:t>CON COVID-19 Volunteer Efforts</a:t>
            </a:r>
            <a:endParaRPr>
              <a:latin typeface="Gill Sans MT"/>
              <a:ea typeface="Gill Sans MT"/>
              <a:cs typeface="Gill Sans MT"/>
              <a:sym typeface="Gill Sans MT"/>
            </a:endParaRPr>
          </a:p>
          <a:p>
            <a:pPr algn="ctr">
              <a:spcBef>
                <a:spcPts val="1200"/>
              </a:spcBef>
              <a:defRPr sz="3200">
                <a:solidFill>
                  <a:srgbClr val="F59331"/>
                </a:solidFill>
                <a:latin typeface="Arial Black"/>
                <a:ea typeface="Arial Black"/>
                <a:cs typeface="Arial Black"/>
                <a:sym typeface="Arial Black"/>
              </a:defRPr>
            </a:pPr>
            <a:endParaRPr>
              <a:latin typeface="Gill Sans MT"/>
              <a:ea typeface="Gill Sans MT"/>
              <a:cs typeface="Gill Sans MT"/>
              <a:sym typeface="Gill Sans MT"/>
            </a:endParaRPr>
          </a:p>
          <a:p>
            <a:pPr>
              <a:defRPr sz="2400" b="1">
                <a:solidFill>
                  <a:srgbClr val="0A614E"/>
                </a:solidFill>
                <a:latin typeface="Arial"/>
                <a:ea typeface="Arial"/>
                <a:cs typeface="Arial"/>
                <a:sym typeface="Arial"/>
              </a:defRPr>
            </a:pPr>
            <a:r>
              <a:t>•   77 student and faculty volunteers</a:t>
            </a:r>
            <a:endParaRPr>
              <a:latin typeface="Gill Sans MT"/>
              <a:ea typeface="Gill Sans MT"/>
              <a:cs typeface="Gill Sans MT"/>
              <a:sym typeface="Gill Sans MT"/>
            </a:endParaRPr>
          </a:p>
          <a:p>
            <a:pPr marL="342900" indent="-342900">
              <a:buSzPct val="100000"/>
              <a:buFont typeface="Arial"/>
              <a:buChar char="•"/>
              <a:defRPr sz="2400" b="1">
                <a:solidFill>
                  <a:srgbClr val="0A614E"/>
                </a:solidFill>
                <a:latin typeface="Arial"/>
                <a:ea typeface="Arial"/>
                <a:cs typeface="Arial"/>
                <a:sym typeface="Arial"/>
              </a:defRPr>
            </a:pPr>
            <a:endParaRPr>
              <a:latin typeface="Gill Sans MT"/>
              <a:ea typeface="Gill Sans MT"/>
              <a:cs typeface="Gill Sans MT"/>
              <a:sym typeface="Gill Sans MT"/>
            </a:endParaRPr>
          </a:p>
          <a:p>
            <a:pPr marL="342900" indent="-342900">
              <a:buSzPct val="100000"/>
              <a:buFont typeface="Arial"/>
              <a:buChar char="•"/>
              <a:defRPr sz="2400" b="1">
                <a:solidFill>
                  <a:srgbClr val="0A614E"/>
                </a:solidFill>
                <a:latin typeface="Arial"/>
                <a:ea typeface="Arial"/>
                <a:cs typeface="Arial"/>
                <a:sym typeface="Arial"/>
              </a:defRPr>
            </a:pPr>
            <a:r>
              <a:t>730 volunteer hours </a:t>
            </a:r>
            <a:endParaRPr>
              <a:latin typeface="Gill Sans MT"/>
              <a:ea typeface="Gill Sans MT"/>
              <a:cs typeface="Gill Sans MT"/>
              <a:sym typeface="Gill Sans MT"/>
            </a:endParaRPr>
          </a:p>
          <a:p>
            <a:pPr>
              <a:defRPr sz="2400" b="1">
                <a:solidFill>
                  <a:srgbClr val="0A614E"/>
                </a:solidFill>
                <a:latin typeface="Arial"/>
                <a:ea typeface="Arial"/>
                <a:cs typeface="Arial"/>
                <a:sym typeface="Arial"/>
              </a:defRPr>
            </a:pPr>
            <a:endParaRPr>
              <a:latin typeface="Gill Sans MT"/>
              <a:ea typeface="Gill Sans MT"/>
              <a:cs typeface="Gill Sans MT"/>
              <a:sym typeface="Gill Sans MT"/>
            </a:endParaRPr>
          </a:p>
          <a:p>
            <a:pPr marL="342900" indent="-342900">
              <a:buSzPct val="100000"/>
              <a:buFont typeface="Arial"/>
              <a:buChar char="•"/>
              <a:defRPr sz="2400" b="1">
                <a:solidFill>
                  <a:srgbClr val="0A614E"/>
                </a:solidFill>
                <a:latin typeface="Arial"/>
                <a:ea typeface="Arial"/>
                <a:cs typeface="Arial"/>
                <a:sym typeface="Arial"/>
              </a:defRPr>
            </a:pPr>
            <a:r>
              <a:t>Predictions/high risk areas</a:t>
            </a:r>
            <a:endParaRPr>
              <a:latin typeface="Gill Sans MT"/>
              <a:ea typeface="Gill Sans MT"/>
              <a:cs typeface="Gill Sans MT"/>
              <a:sym typeface="Gill Sans MT"/>
            </a:endParaRPr>
          </a:p>
          <a:p>
            <a:pPr marL="342900" indent="-342900">
              <a:buSzPct val="100000"/>
              <a:buFont typeface="Arial"/>
              <a:buChar char="•"/>
              <a:defRPr sz="2400" b="1">
                <a:solidFill>
                  <a:srgbClr val="0A614E"/>
                </a:solidFill>
                <a:latin typeface="Arial"/>
                <a:ea typeface="Arial"/>
                <a:cs typeface="Arial"/>
                <a:sym typeface="Arial"/>
              </a:defRPr>
            </a:pPr>
            <a:endParaRPr>
              <a:latin typeface="Gill Sans MT"/>
              <a:ea typeface="Gill Sans MT"/>
              <a:cs typeface="Gill Sans MT"/>
              <a:sym typeface="Gill Sans MT"/>
            </a:endParaRPr>
          </a:p>
          <a:p>
            <a:pPr lvl="2">
              <a:defRPr sz="2000" b="1">
                <a:solidFill>
                  <a:srgbClr val="0A614E"/>
                </a:solidFill>
                <a:latin typeface="Arial"/>
                <a:ea typeface="Arial"/>
                <a:cs typeface="Arial"/>
                <a:sym typeface="Arial"/>
              </a:defRPr>
            </a:pPr>
            <a:r>
              <a:t>Targeted testing</a:t>
            </a:r>
            <a:endParaRPr>
              <a:latin typeface="Gill Sans MT"/>
              <a:ea typeface="Gill Sans MT"/>
              <a:cs typeface="Gill Sans MT"/>
              <a:sym typeface="Gill Sans MT"/>
            </a:endParaRPr>
          </a:p>
          <a:p>
            <a:pPr marL="342900" indent="-342900">
              <a:buSzPct val="100000"/>
              <a:buFont typeface="Arial"/>
              <a:buChar char="•"/>
              <a:defRPr sz="2400" b="1">
                <a:solidFill>
                  <a:srgbClr val="0A614E"/>
                </a:solidFill>
                <a:latin typeface="Arial"/>
                <a:ea typeface="Arial"/>
                <a:cs typeface="Arial"/>
                <a:sym typeface="Arial"/>
              </a:defRPr>
            </a:pPr>
            <a:endParaRPr>
              <a:latin typeface="Gill Sans MT"/>
              <a:ea typeface="Gill Sans MT"/>
              <a:cs typeface="Gill Sans MT"/>
              <a:sym typeface="Gill Sans MT"/>
            </a:endParaRPr>
          </a:p>
          <a:p>
            <a:pPr marL="342900" indent="-342900">
              <a:buSzPct val="100000"/>
              <a:buFont typeface="Arial"/>
              <a:buChar char="•"/>
              <a:defRPr sz="2400" b="1">
                <a:solidFill>
                  <a:srgbClr val="0A614E"/>
                </a:solidFill>
                <a:latin typeface="Arial"/>
                <a:ea typeface="Arial"/>
                <a:cs typeface="Arial"/>
                <a:sym typeface="Arial"/>
              </a:defRPr>
            </a:pPr>
            <a:endParaRPr>
              <a:latin typeface="Gill Sans MT"/>
              <a:ea typeface="Gill Sans MT"/>
              <a:cs typeface="Gill Sans MT"/>
              <a:sym typeface="Gill Sans MT"/>
            </a:endParaRPr>
          </a:p>
          <a:p>
            <a:pPr>
              <a:defRPr sz="2400" b="1">
                <a:solidFill>
                  <a:srgbClr val="0A614E"/>
                </a:solidFill>
                <a:latin typeface="Arial"/>
                <a:ea typeface="Arial"/>
                <a:cs typeface="Arial"/>
                <a:sym typeface="Arial"/>
              </a:defRPr>
            </a:pPr>
            <a:endParaRPr>
              <a:latin typeface="Gill Sans MT"/>
              <a:ea typeface="Gill Sans MT"/>
              <a:cs typeface="Gill Sans MT"/>
              <a:sym typeface="Gill Sans MT"/>
            </a:endParaRPr>
          </a:p>
          <a:p>
            <a:pPr>
              <a:defRPr sz="2000">
                <a:solidFill>
                  <a:srgbClr val="808080"/>
                </a:solidFill>
                <a:latin typeface="Arial"/>
                <a:ea typeface="Arial"/>
                <a:cs typeface="Arial"/>
                <a:sym typeface="Arial"/>
              </a:defRPr>
            </a:pPr>
            <a:endParaRPr>
              <a:latin typeface="Gill Sans MT"/>
              <a:ea typeface="Gill Sans MT"/>
              <a:cs typeface="Gill Sans MT"/>
              <a:sym typeface="Gill Sans MT"/>
            </a:endParaRPr>
          </a:p>
        </p:txBody>
      </p:sp>
      <p:pic>
        <p:nvPicPr>
          <p:cNvPr id="118" name="Picture 1" descr="Picture 1"/>
          <p:cNvPicPr>
            <a:picLocks noChangeAspect="1"/>
          </p:cNvPicPr>
          <p:nvPr/>
        </p:nvPicPr>
        <p:blipFill>
          <a:blip r:embed="rId4">
            <a:extLst/>
          </a:blip>
          <a:stretch>
            <a:fillRect/>
          </a:stretch>
        </p:blipFill>
        <p:spPr>
          <a:xfrm>
            <a:off x="5333998" y="3611217"/>
            <a:ext cx="6758611" cy="3126962"/>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3" descr="Picture 3"/>
          <p:cNvPicPr>
            <a:picLocks noChangeAspect="1"/>
          </p:cNvPicPr>
          <p:nvPr/>
        </p:nvPicPr>
        <p:blipFill>
          <a:blip r:embed="rId3">
            <a:extLst/>
          </a:blip>
          <a:stretch>
            <a:fillRect/>
          </a:stretch>
        </p:blipFill>
        <p:spPr>
          <a:xfrm>
            <a:off x="0" y="0"/>
            <a:ext cx="12192000" cy="6858000"/>
          </a:xfrm>
          <a:prstGeom prst="rect">
            <a:avLst/>
          </a:prstGeom>
          <a:ln w="12700">
            <a:miter lim="400000"/>
          </a:ln>
        </p:spPr>
      </p:pic>
      <p:sp>
        <p:nvSpPr>
          <p:cNvPr id="123" name="TextBox 4"/>
          <p:cNvSpPr txBox="1"/>
          <p:nvPr/>
        </p:nvSpPr>
        <p:spPr>
          <a:xfrm>
            <a:off x="618597" y="638236"/>
            <a:ext cx="10947461" cy="45739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4000" b="1">
                <a:solidFill>
                  <a:srgbClr val="0A614E"/>
                </a:solidFill>
                <a:latin typeface="Arial"/>
                <a:ea typeface="Arial"/>
                <a:cs typeface="Arial"/>
                <a:sym typeface="Arial"/>
              </a:defRPr>
            </a:pPr>
            <a:r>
              <a:t>Collaborating with Partners</a:t>
            </a:r>
            <a:endParaRPr>
              <a:latin typeface="Gill Sans MT"/>
              <a:ea typeface="Gill Sans MT"/>
              <a:cs typeface="Gill Sans MT"/>
              <a:sym typeface="Gill Sans MT"/>
            </a:endParaRPr>
          </a:p>
          <a:p>
            <a:pPr algn="ctr">
              <a:defRPr sz="4000" b="1">
                <a:solidFill>
                  <a:srgbClr val="0A614E"/>
                </a:solidFill>
                <a:latin typeface="Arial"/>
                <a:ea typeface="Arial"/>
                <a:cs typeface="Arial"/>
                <a:sym typeface="Arial"/>
              </a:defRPr>
            </a:pPr>
            <a:endParaRPr>
              <a:latin typeface="Gill Sans MT"/>
              <a:ea typeface="Gill Sans MT"/>
              <a:cs typeface="Gill Sans MT"/>
              <a:sym typeface="Gill Sans MT"/>
            </a:endParaRPr>
          </a:p>
          <a:p>
            <a:pPr marL="457200" indent="-457200">
              <a:buSzPct val="100000"/>
              <a:buFont typeface="Arial"/>
              <a:buChar char="•"/>
              <a:defRPr sz="3200" b="1">
                <a:solidFill>
                  <a:srgbClr val="0A614E"/>
                </a:solidFill>
                <a:latin typeface="Arial"/>
                <a:ea typeface="Arial"/>
                <a:cs typeface="Arial"/>
                <a:sym typeface="Arial"/>
              </a:defRPr>
            </a:pPr>
            <a:r>
              <a:t>Build relationships</a:t>
            </a:r>
            <a:endParaRPr>
              <a:latin typeface="Gill Sans MT"/>
              <a:ea typeface="Gill Sans MT"/>
              <a:cs typeface="Gill Sans MT"/>
              <a:sym typeface="Gill Sans MT"/>
            </a:endParaRPr>
          </a:p>
          <a:p>
            <a:pPr>
              <a:defRPr sz="3600" b="1">
                <a:solidFill>
                  <a:srgbClr val="0A614E"/>
                </a:solidFill>
                <a:latin typeface="Arial"/>
                <a:ea typeface="Arial"/>
                <a:cs typeface="Arial"/>
                <a:sym typeface="Arial"/>
              </a:defRPr>
            </a:pPr>
            <a:endParaRPr>
              <a:latin typeface="Gill Sans MT"/>
              <a:ea typeface="Gill Sans MT"/>
              <a:cs typeface="Gill Sans MT"/>
              <a:sym typeface="Gill Sans MT"/>
            </a:endParaRPr>
          </a:p>
          <a:p>
            <a:pPr marL="457200" indent="-457200">
              <a:buSzPct val="100000"/>
              <a:buFont typeface="Arial"/>
              <a:buChar char="•"/>
              <a:defRPr sz="3200" b="1">
                <a:solidFill>
                  <a:srgbClr val="0A614E"/>
                </a:solidFill>
                <a:latin typeface="Arial"/>
                <a:ea typeface="Arial"/>
                <a:cs typeface="Arial"/>
                <a:sym typeface="Arial"/>
              </a:defRPr>
            </a:pPr>
            <a:r>
              <a:t>Share knowledge</a:t>
            </a:r>
            <a:endParaRPr>
              <a:latin typeface="Gill Sans MT"/>
              <a:ea typeface="Gill Sans MT"/>
              <a:cs typeface="Gill Sans MT"/>
              <a:sym typeface="Gill Sans MT"/>
            </a:endParaRPr>
          </a:p>
          <a:p>
            <a:pPr marL="457200" indent="-457200">
              <a:buSzPct val="100000"/>
              <a:buFont typeface="Arial"/>
              <a:buChar char="•"/>
              <a:defRPr sz="3200" b="1">
                <a:solidFill>
                  <a:srgbClr val="0A614E"/>
                </a:solidFill>
                <a:latin typeface="Arial"/>
                <a:ea typeface="Arial"/>
                <a:cs typeface="Arial"/>
                <a:sym typeface="Arial"/>
              </a:defRPr>
            </a:pPr>
            <a:endParaRPr>
              <a:latin typeface="Gill Sans MT"/>
              <a:ea typeface="Gill Sans MT"/>
              <a:cs typeface="Gill Sans MT"/>
              <a:sym typeface="Gill Sans MT"/>
            </a:endParaRPr>
          </a:p>
          <a:p>
            <a:pPr marL="457200" indent="-457200">
              <a:buSzPct val="100000"/>
              <a:buFont typeface="Arial"/>
              <a:buChar char="•"/>
              <a:defRPr sz="3200" b="1">
                <a:solidFill>
                  <a:srgbClr val="0A614E"/>
                </a:solidFill>
                <a:latin typeface="Arial"/>
                <a:ea typeface="Arial"/>
                <a:cs typeface="Arial"/>
                <a:sym typeface="Arial"/>
              </a:defRPr>
            </a:pPr>
            <a:r>
              <a:t>Experience</a:t>
            </a:r>
            <a:endParaRPr>
              <a:latin typeface="Gill Sans MT"/>
              <a:ea typeface="Gill Sans MT"/>
              <a:cs typeface="Gill Sans MT"/>
              <a:sym typeface="Gill Sans MT"/>
            </a:endParaRPr>
          </a:p>
          <a:p>
            <a:pPr marL="457200" indent="-457200">
              <a:buSzPct val="100000"/>
              <a:buFont typeface="Arial"/>
              <a:buChar char="•"/>
              <a:defRPr sz="3200" b="1">
                <a:solidFill>
                  <a:srgbClr val="0A614E"/>
                </a:solidFill>
                <a:latin typeface="Arial"/>
                <a:ea typeface="Arial"/>
                <a:cs typeface="Arial"/>
                <a:sym typeface="Arial"/>
              </a:defRPr>
            </a:pPr>
            <a:endParaRPr>
              <a:latin typeface="Gill Sans MT"/>
              <a:ea typeface="Gill Sans MT"/>
              <a:cs typeface="Gill Sans MT"/>
              <a:sym typeface="Gill Sans MT"/>
            </a:endParaRPr>
          </a:p>
          <a:p>
            <a:pPr marL="457200" indent="-457200">
              <a:buSzPct val="100000"/>
              <a:buFont typeface="Arial"/>
              <a:buChar char="•"/>
              <a:defRPr sz="3200" b="1">
                <a:solidFill>
                  <a:srgbClr val="0A614E"/>
                </a:solidFill>
                <a:latin typeface="Arial"/>
                <a:ea typeface="Arial"/>
                <a:cs typeface="Arial"/>
                <a:sym typeface="Arial"/>
              </a:defRPr>
            </a:pPr>
            <a:r>
              <a:t>Passion</a:t>
            </a:r>
          </a:p>
        </p:txBody>
      </p:sp>
      <p:pic>
        <p:nvPicPr>
          <p:cNvPr id="124" name="Picture 1" descr="Picture 1"/>
          <p:cNvPicPr>
            <a:picLocks noChangeAspect="1"/>
          </p:cNvPicPr>
          <p:nvPr/>
        </p:nvPicPr>
        <p:blipFill>
          <a:blip r:embed="rId4">
            <a:extLst/>
          </a:blip>
          <a:stretch>
            <a:fillRect/>
          </a:stretch>
        </p:blipFill>
        <p:spPr>
          <a:xfrm>
            <a:off x="5046869" y="2937565"/>
            <a:ext cx="7145131" cy="3633304"/>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Picture 1" descr="Picture 1"/>
          <p:cNvPicPr>
            <a:picLocks noChangeAspect="1"/>
          </p:cNvPicPr>
          <p:nvPr/>
        </p:nvPicPr>
        <p:blipFill>
          <a:blip r:embed="rId3">
            <a:extLst/>
          </a:blip>
          <a:stretch>
            <a:fillRect/>
          </a:stretch>
        </p:blipFill>
        <p:spPr>
          <a:xfrm rot="5400000">
            <a:off x="1890186" y="-2343810"/>
            <a:ext cx="8502334" cy="12101292"/>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Picture 3" descr="Picture 3"/>
          <p:cNvPicPr>
            <a:picLocks noChangeAspect="1"/>
          </p:cNvPicPr>
          <p:nvPr/>
        </p:nvPicPr>
        <p:blipFill>
          <a:blip r:embed="rId3">
            <a:extLst/>
          </a:blip>
          <a:stretch>
            <a:fillRect/>
          </a:stretch>
        </p:blipFill>
        <p:spPr>
          <a:xfrm>
            <a:off x="0" y="0"/>
            <a:ext cx="12192000" cy="6858000"/>
          </a:xfrm>
          <a:prstGeom prst="rect">
            <a:avLst/>
          </a:prstGeom>
          <a:ln w="12700">
            <a:miter lim="400000"/>
          </a:ln>
        </p:spPr>
      </p:pic>
      <p:sp>
        <p:nvSpPr>
          <p:cNvPr id="133" name="TextBox 4"/>
          <p:cNvSpPr txBox="1"/>
          <p:nvPr/>
        </p:nvSpPr>
        <p:spPr>
          <a:xfrm>
            <a:off x="618597" y="735219"/>
            <a:ext cx="10947461" cy="43072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indent="-457200">
              <a:buSzPct val="100000"/>
              <a:buFont typeface="Arial"/>
              <a:buChar char="•"/>
              <a:defRPr sz="3200" b="1">
                <a:solidFill>
                  <a:srgbClr val="0A614E"/>
                </a:solidFill>
                <a:latin typeface="Arial"/>
                <a:ea typeface="Arial"/>
                <a:cs typeface="Arial"/>
                <a:sym typeface="Arial"/>
              </a:defRPr>
            </a:pPr>
            <a:r>
              <a:t>Needs are met</a:t>
            </a:r>
            <a:endParaRPr>
              <a:latin typeface="Gill Sans MT"/>
              <a:ea typeface="Gill Sans MT"/>
              <a:cs typeface="Gill Sans MT"/>
              <a:sym typeface="Gill Sans MT"/>
            </a:endParaRPr>
          </a:p>
          <a:p>
            <a:pPr marL="457200" indent="-457200">
              <a:buSzPct val="100000"/>
              <a:buFont typeface="Arial"/>
              <a:buChar char="•"/>
              <a:defRPr sz="3200" b="1">
                <a:solidFill>
                  <a:srgbClr val="0A614E"/>
                </a:solidFill>
                <a:latin typeface="Arial"/>
                <a:ea typeface="Arial"/>
                <a:cs typeface="Arial"/>
                <a:sym typeface="Arial"/>
              </a:defRPr>
            </a:pPr>
            <a:endParaRPr>
              <a:latin typeface="Gill Sans MT"/>
              <a:ea typeface="Gill Sans MT"/>
              <a:cs typeface="Gill Sans MT"/>
              <a:sym typeface="Gill Sans MT"/>
            </a:endParaRPr>
          </a:p>
          <a:p>
            <a:pPr marL="457200" indent="-457200">
              <a:buSzPct val="100000"/>
              <a:buFont typeface="Arial"/>
              <a:buChar char="•"/>
              <a:defRPr sz="3200" b="1">
                <a:solidFill>
                  <a:srgbClr val="0A614E"/>
                </a:solidFill>
                <a:latin typeface="Arial"/>
                <a:ea typeface="Arial"/>
                <a:cs typeface="Arial"/>
                <a:sym typeface="Arial"/>
              </a:defRPr>
            </a:pPr>
            <a:r>
              <a:t>Questions are answered</a:t>
            </a:r>
            <a:endParaRPr>
              <a:latin typeface="Gill Sans MT"/>
              <a:ea typeface="Gill Sans MT"/>
              <a:cs typeface="Gill Sans MT"/>
              <a:sym typeface="Gill Sans MT"/>
            </a:endParaRPr>
          </a:p>
          <a:p>
            <a:pPr marL="457200" indent="-457200">
              <a:buSzPct val="100000"/>
              <a:buFont typeface="Arial"/>
              <a:buChar char="•"/>
              <a:defRPr sz="3200" b="1">
                <a:solidFill>
                  <a:srgbClr val="0A614E"/>
                </a:solidFill>
                <a:latin typeface="Arial"/>
                <a:ea typeface="Arial"/>
                <a:cs typeface="Arial"/>
                <a:sym typeface="Arial"/>
              </a:defRPr>
            </a:pPr>
            <a:endParaRPr>
              <a:latin typeface="Gill Sans MT"/>
              <a:ea typeface="Gill Sans MT"/>
              <a:cs typeface="Gill Sans MT"/>
              <a:sym typeface="Gill Sans MT"/>
            </a:endParaRPr>
          </a:p>
          <a:p>
            <a:pPr marL="457200" indent="-457200">
              <a:buSzPct val="100000"/>
              <a:buFont typeface="Arial"/>
              <a:buChar char="•"/>
              <a:defRPr sz="3200" b="1">
                <a:solidFill>
                  <a:srgbClr val="0A614E"/>
                </a:solidFill>
                <a:latin typeface="Arial"/>
                <a:ea typeface="Arial"/>
                <a:cs typeface="Arial"/>
                <a:sym typeface="Arial"/>
              </a:defRPr>
            </a:pPr>
            <a:r>
              <a:t>Fears are calmed</a:t>
            </a:r>
            <a:endParaRPr>
              <a:latin typeface="Gill Sans MT"/>
              <a:ea typeface="Gill Sans MT"/>
              <a:cs typeface="Gill Sans MT"/>
              <a:sym typeface="Gill Sans MT"/>
            </a:endParaRPr>
          </a:p>
          <a:p>
            <a:pPr marL="457200" indent="-457200">
              <a:buSzPct val="100000"/>
              <a:buFont typeface="Arial"/>
              <a:buChar char="•"/>
              <a:defRPr sz="3200" b="1">
                <a:solidFill>
                  <a:srgbClr val="0A614E"/>
                </a:solidFill>
                <a:latin typeface="Arial"/>
                <a:ea typeface="Arial"/>
                <a:cs typeface="Arial"/>
                <a:sym typeface="Arial"/>
              </a:defRPr>
            </a:pPr>
            <a:endParaRPr>
              <a:latin typeface="Gill Sans MT"/>
              <a:ea typeface="Gill Sans MT"/>
              <a:cs typeface="Gill Sans MT"/>
              <a:sym typeface="Gill Sans MT"/>
            </a:endParaRPr>
          </a:p>
          <a:p>
            <a:pPr marL="457200" indent="-457200">
              <a:buSzPct val="100000"/>
              <a:buFont typeface="Arial"/>
              <a:buChar char="•"/>
              <a:defRPr sz="3200" b="1">
                <a:solidFill>
                  <a:srgbClr val="0A614E"/>
                </a:solidFill>
                <a:latin typeface="Arial"/>
                <a:ea typeface="Arial"/>
                <a:cs typeface="Arial"/>
                <a:sym typeface="Arial"/>
              </a:defRPr>
            </a:pPr>
            <a:r>
              <a:t>Comfort is given</a:t>
            </a:r>
            <a:endParaRPr>
              <a:latin typeface="Gill Sans MT"/>
              <a:ea typeface="Gill Sans MT"/>
              <a:cs typeface="Gill Sans MT"/>
              <a:sym typeface="Gill Sans MT"/>
            </a:endParaRPr>
          </a:p>
          <a:p>
            <a:pPr marL="457200" indent="-457200">
              <a:buSzPct val="100000"/>
              <a:buFont typeface="Arial"/>
              <a:buChar char="•"/>
              <a:defRPr sz="3200" b="1">
                <a:solidFill>
                  <a:srgbClr val="0A614E"/>
                </a:solidFill>
                <a:latin typeface="Arial"/>
                <a:ea typeface="Arial"/>
                <a:cs typeface="Arial"/>
                <a:sym typeface="Arial"/>
              </a:defRPr>
            </a:pPr>
            <a:endParaRPr>
              <a:latin typeface="Gill Sans MT"/>
              <a:ea typeface="Gill Sans MT"/>
              <a:cs typeface="Gill Sans MT"/>
              <a:sym typeface="Gill Sans MT"/>
            </a:endParaRPr>
          </a:p>
        </p:txBody>
      </p:sp>
      <p:pic>
        <p:nvPicPr>
          <p:cNvPr id="134" name="Picture 1" descr="Picture 1"/>
          <p:cNvPicPr>
            <a:picLocks noChangeAspect="1"/>
          </p:cNvPicPr>
          <p:nvPr/>
        </p:nvPicPr>
        <p:blipFill>
          <a:blip r:embed="rId4">
            <a:extLst/>
          </a:blip>
          <a:stretch>
            <a:fillRect/>
          </a:stretch>
        </p:blipFill>
        <p:spPr>
          <a:xfrm>
            <a:off x="6648174" y="132521"/>
            <a:ext cx="5212523" cy="2308089"/>
          </a:xfrm>
          <a:prstGeom prst="rect">
            <a:avLst/>
          </a:prstGeom>
          <a:ln w="12700">
            <a:miter lim="400000"/>
          </a:ln>
        </p:spPr>
      </p:pic>
      <p:pic>
        <p:nvPicPr>
          <p:cNvPr id="135" name="Picture 2" descr="Picture 2"/>
          <p:cNvPicPr>
            <a:picLocks noChangeAspect="1"/>
          </p:cNvPicPr>
          <p:nvPr/>
        </p:nvPicPr>
        <p:blipFill>
          <a:blip r:embed="rId5">
            <a:extLst/>
          </a:blip>
          <a:stretch>
            <a:fillRect/>
          </a:stretch>
        </p:blipFill>
        <p:spPr>
          <a:xfrm>
            <a:off x="5700090" y="2251765"/>
            <a:ext cx="5549901" cy="2585279"/>
          </a:xfrm>
          <a:prstGeom prst="rect">
            <a:avLst/>
          </a:prstGeom>
          <a:ln w="12700">
            <a:miter lim="400000"/>
          </a:ln>
        </p:spPr>
      </p:pic>
      <p:pic>
        <p:nvPicPr>
          <p:cNvPr id="136" name="Picture 5" descr="Picture 5"/>
          <p:cNvPicPr>
            <a:picLocks noChangeAspect="1"/>
          </p:cNvPicPr>
          <p:nvPr/>
        </p:nvPicPr>
        <p:blipFill>
          <a:blip r:embed="rId6">
            <a:extLst/>
          </a:blip>
          <a:stretch>
            <a:fillRect/>
          </a:stretch>
        </p:blipFill>
        <p:spPr>
          <a:xfrm>
            <a:off x="1917700" y="4704520"/>
            <a:ext cx="7358823" cy="2140779"/>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1080p-1.mov" descr="1080p-1.mov"/>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244475" y="-141288"/>
            <a:ext cx="12192000" cy="68580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0"/>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14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40"/>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61&quot;/&gt;&lt;/object&gt;&lt;object type=&quot;3&quot; unique_id=&quot;10009&quot;&gt;&lt;property id=&quot;20148&quot; value=&quot;5&quot;/&gt;&lt;property id=&quot;20300&quot; value=&quot;Slide 7&quot;/&gt;&lt;property id=&quot;20307&quot; value=&quot;262&quot;/&gt;&lt;/object&gt;&lt;/object&gt;&lt;object type=&quot;8&quot; unique_id=&quot;10018&quot;&gt;&lt;/object&gt;&lt;/object&gt;&lt;/database&gt;"/>
  <p:tag name="MMPROD_NEXTUNIQUEID" val="10009"/>
  <p:tag name="SECTOMILLISECCONVERTED" val="1"/>
</p:tagLst>
</file>

<file path=ppt/theme/theme1.xml><?xml version="1.0" encoding="utf-8"?>
<a:theme xmlns:a="http://schemas.openxmlformats.org/drawingml/2006/main" name="First Slide">
  <a:themeElements>
    <a:clrScheme name="First Slide">
      <a:dk1>
        <a:srgbClr val="000000"/>
      </a:dk1>
      <a:lt1>
        <a:srgbClr val="9BAFB5"/>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First Slide">
      <a:majorFont>
        <a:latin typeface="Calibri"/>
        <a:ea typeface="Calibri"/>
        <a:cs typeface="Calibri"/>
      </a:majorFont>
      <a:minorFont>
        <a:latin typeface="Helvetica"/>
        <a:ea typeface="Helvetica"/>
        <a:cs typeface="Helvetica"/>
      </a:minorFont>
    </a:fontScheme>
    <a:fmtScheme name="First Sli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First Slide">
  <a:themeElements>
    <a:clrScheme name="First Slid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First Slide">
      <a:majorFont>
        <a:latin typeface="Calibri"/>
        <a:ea typeface="Calibri"/>
        <a:cs typeface="Calibri"/>
      </a:majorFont>
      <a:minorFont>
        <a:latin typeface="Helvetica"/>
        <a:ea typeface="Helvetica"/>
        <a:cs typeface="Helvetica"/>
      </a:minorFont>
    </a:fontScheme>
    <a:fmtScheme name="First Sli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TotalTime>
  <Words>831</Words>
  <Application>Microsoft Office PowerPoint</Application>
  <PresentationFormat>Widescreen</PresentationFormat>
  <Paragraphs>53</Paragraphs>
  <Slides>7</Slides>
  <Notes>7</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Arial Black</vt:lpstr>
      <vt:lpstr>Calibri</vt:lpstr>
      <vt:lpstr>Gill Sans MT</vt:lpstr>
      <vt:lpstr>First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Roman, Leigh A</dc:creator>
  <cp:lastModifiedBy>Roman, Leigh A</cp:lastModifiedBy>
  <cp:revision>2</cp:revision>
  <dcterms:modified xsi:type="dcterms:W3CDTF">2020-06-22T19:25:53Z</dcterms:modified>
</cp:coreProperties>
</file>