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3" r:id="rId2"/>
    <p:sldId id="257" r:id="rId3"/>
    <p:sldId id="265" r:id="rId4"/>
    <p:sldId id="270" r:id="rId5"/>
    <p:sldId id="261" r:id="rId6"/>
    <p:sldId id="260" r:id="rId7"/>
    <p:sldId id="267" r:id="rId8"/>
    <p:sldId id="263" r:id="rId9"/>
    <p:sldId id="271" r:id="rId10"/>
    <p:sldId id="266" r:id="rId11"/>
    <p:sldId id="268" r:id="rId12"/>
    <p:sldId id="258" r:id="rId13"/>
    <p:sldId id="269" r:id="rId14"/>
    <p:sldId id="264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18" d="100"/>
          <a:sy n="118" d="100"/>
        </p:scale>
        <p:origin x="2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A5762-1868-AA42-B45F-A6EE965F4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140ADA-8A53-3B49-935F-2FD4EBECE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C4900-C9AE-7546-9F29-4D9535B82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3A18D-17D4-D94C-8E63-95F4FB069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496E4-2ADA-2D43-8704-FBB6E862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03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58E6F-8F5C-C441-9DE9-372B42A1C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F71D05-BC0B-6B46-B074-57BE340A5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EE66D0-BC46-504A-ADC1-B8F529AEE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B1FD52-BDF7-BF4F-A3CA-CC2FFE2CC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E23C1-5276-BB4A-B732-691C168B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5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88887-48C9-7141-BAB9-9759F3A3E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E301A-7B98-E949-BDA7-0C2F762B8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70D39-37F2-0649-8208-66BC89275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D58FD-234E-054B-BE48-57603781D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C65C4-D544-4F4C-BEA7-57A18DD1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6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955D2-36EF-1046-BE7E-C1826D6F7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4B4B-AD95-514C-A60B-BE81B6728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3DACD-A3A1-C94E-A52A-21E2F8B8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4019A-AF22-F245-AECF-1BBDE1A8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BBA85-4F60-2341-B740-AF52E758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35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FAE1A-C480-F64D-856B-F1E8ADA85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B040A-5741-954E-9BB3-32173F512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D965D-A5AF-C841-A376-13AE35578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E54C7-C487-2C41-B387-D1B0E80E1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2C91F6-1762-BF46-BDB7-6FC4C2EA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38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28B0A-2901-0343-A0F6-63C2C4A97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65625-ECCF-A54F-9E4A-F4558E2CBC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383B31-1168-204F-BC82-D29EB9D0D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C9DE87-1872-204F-8898-2372C484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8D241-5801-8F4C-9391-6C72E3BEE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F9D2F-D363-6749-A344-C99254C3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34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D0E7E-5B84-044E-A2BB-894CDE04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27A23-5FD0-F941-A880-3648D3F17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03844C-B6E6-F84D-ADAC-A4FA917DA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C3A85-18E3-BB49-B341-804D747BE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93CFDC-7230-0948-B185-4854251244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A28B31-5BD6-5B44-8359-45948FBF8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4298C-C744-A749-835D-BD64174A8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B698E1-A795-B14B-A1C3-4141799E8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6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848CF-91FF-404F-9E57-B0230F5B6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C5FC86-947A-254C-A641-BF6BD4D0B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76D7C9-6BC5-A347-8202-D4E8A3240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FBC4ED-2A05-B74C-A61B-10586C8E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10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DCD8F2-F6C5-6742-8C57-2A106850D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E5A1E-0F5A-344E-ABC7-24BDA8B7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D0E56A-EF21-724B-9C9D-C9BD968AC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82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6E81F-09E0-C049-9F32-AAC0E3CCC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25149-E8E7-124A-8DCF-253C3187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30DB6-E906-2F4C-948C-D8BC68C1EA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6D045-E952-A848-B1E1-10EAE96F3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4CC61-DDE6-4B4F-B30A-1F7DB02A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E6DBED-3027-2544-A337-ED4A75010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DA21E-18E7-444A-AEA8-FF48DD2BA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D081C4-3C2E-E045-A35E-DE3D74E8C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88771E-AB4E-224E-8BD7-57061920F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24E40-3F39-464A-AFAE-0CCA1434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8F7D72-5935-0643-91B9-6608986C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B21FC-1E64-A843-B857-A1D4E57F6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43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5B8402-BB81-4C45-934D-E88368767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73B91-8298-7B4B-9E81-FFD7F5FB3D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EDAA4-4652-6A42-906C-AA7DBF7B3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AB26-CA54-8C4D-9709-8AEE161DE6A6}" type="datetimeFigureOut">
              <a:rPr lang="en-US" smtClean="0"/>
              <a:t>6/22/2020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28241-AA35-F84B-B046-41A172585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57DD5-61F2-7A47-9BF2-83E6DF213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E4056-148D-9748-98EA-0830C5DCC2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7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EB8D18-5DBA-8545-9DE5-4AAE28F88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0FC7A0-1E4A-6444-8754-D5FE06F2C9AB}"/>
              </a:ext>
            </a:extLst>
          </p:cNvPr>
          <p:cNvSpPr txBox="1"/>
          <p:nvPr/>
        </p:nvSpPr>
        <p:spPr>
          <a:xfrm>
            <a:off x="556054" y="3842952"/>
            <a:ext cx="11244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            What it Takes to Create an Alternate Care Facility</a:t>
            </a:r>
          </a:p>
          <a:p>
            <a:pPr algn="ctr"/>
            <a:r>
              <a:rPr lang="en-US" sz="2800" dirty="0"/>
              <a:t>Terri Stewart, MSN, RN</a:t>
            </a:r>
          </a:p>
        </p:txBody>
      </p:sp>
    </p:spTree>
    <p:extLst>
      <p:ext uri="{BB962C8B-B14F-4D97-AF65-F5344CB8AC3E}">
        <p14:creationId xmlns:p14="http://schemas.microsoft.com/office/powerpoint/2010/main" val="407746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edroom with a bed and desk in a room&#10;&#10;Description automatically generated">
            <a:extLst>
              <a:ext uri="{FF2B5EF4-FFF2-40B4-BE49-F238E27FC236}">
                <a16:creationId xmlns:a16="http://schemas.microsoft.com/office/drawing/2014/main" id="{986492DB-5A2C-5641-9F4A-5D558906D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762" b="72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174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empty room&#10;&#10;Description automatically generated">
            <a:extLst>
              <a:ext uri="{FF2B5EF4-FFF2-40B4-BE49-F238E27FC236}">
                <a16:creationId xmlns:a16="http://schemas.microsoft.com/office/drawing/2014/main" id="{C505052A-95F4-1A43-8AE1-D654921A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7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FF86A-84B8-6447-9448-0B2E8CF2D3C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 b="8943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22512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e inside of a building&#10;&#10;Description automatically generated">
            <a:extLst>
              <a:ext uri="{FF2B5EF4-FFF2-40B4-BE49-F238E27FC236}">
                <a16:creationId xmlns:a16="http://schemas.microsoft.com/office/drawing/2014/main" id="{EB8746E7-A8D3-F748-8C1D-A83FBB905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75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4EC20A5-A595-6044-8EA3-CB8D424E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200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E3E07F-7407-384E-A27A-BA87AF5B8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24" y="0"/>
            <a:ext cx="6353776" cy="6858000"/>
          </a:xfrm>
          <a:prstGeom prst="rect">
            <a:avLst/>
          </a:prstGeom>
        </p:spPr>
      </p:pic>
      <p:pic>
        <p:nvPicPr>
          <p:cNvPr id="13" name="Picture 12" descr="Image result for coronavirus">
            <a:extLst>
              <a:ext uri="{FF2B5EF4-FFF2-40B4-BE49-F238E27FC236}">
                <a16:creationId xmlns:a16="http://schemas.microsoft.com/office/drawing/2014/main" id="{0B77C330-DCEB-4846-A10F-1A6AFFB229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6024"/>
            <a:ext cx="5838224" cy="315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refrigerator, black, white, room&#10;&#10;Description automatically generated">
            <a:extLst>
              <a:ext uri="{FF2B5EF4-FFF2-40B4-BE49-F238E27FC236}">
                <a16:creationId xmlns:a16="http://schemas.microsoft.com/office/drawing/2014/main" id="{5816BBA4-246D-264D-9A29-55FE4131B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838224" cy="370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38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inside of a building&#10;&#10;Description automatically generated">
            <a:extLst>
              <a:ext uri="{FF2B5EF4-FFF2-40B4-BE49-F238E27FC236}">
                <a16:creationId xmlns:a16="http://schemas.microsoft.com/office/drawing/2014/main" id="{970FC34A-CB41-BD42-9CF8-A0BD1CB27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72" b="368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85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1C2EED-1B14-1946-8646-80A9705DB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4A85981-06B5-6946-8D8C-798EE64501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6" b="380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20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empty room&#10;&#10;Description automatically generated">
            <a:extLst>
              <a:ext uri="{FF2B5EF4-FFF2-40B4-BE49-F238E27FC236}">
                <a16:creationId xmlns:a16="http://schemas.microsoft.com/office/drawing/2014/main" id="{BF901C9D-7221-1C48-A46C-8BFFA933C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52021" y="-2820874"/>
            <a:ext cx="6926853" cy="1243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room&#10;&#10;Description automatically generated">
            <a:extLst>
              <a:ext uri="{FF2B5EF4-FFF2-40B4-BE49-F238E27FC236}">
                <a16:creationId xmlns:a16="http://schemas.microsoft.com/office/drawing/2014/main" id="{61868439-C30C-EF46-B0F4-9A0E5198E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9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0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stroom with a sink and a mirror&#10;&#10;Description automatically generated">
            <a:extLst>
              <a:ext uri="{FF2B5EF4-FFF2-40B4-BE49-F238E27FC236}">
                <a16:creationId xmlns:a16="http://schemas.microsoft.com/office/drawing/2014/main" id="{7FD5DA9A-3DE1-4D43-B044-C5FB2A75B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40" r="-1" b="6418"/>
          <a:stretch/>
        </p:blipFill>
        <p:spPr>
          <a:xfrm>
            <a:off x="2310714" y="0"/>
            <a:ext cx="711749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7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hanging, white, mounted&#10;&#10;Description automatically generated">
            <a:extLst>
              <a:ext uri="{FF2B5EF4-FFF2-40B4-BE49-F238E27FC236}">
                <a16:creationId xmlns:a16="http://schemas.microsoft.com/office/drawing/2014/main" id="{27D7881D-1391-4B46-8A73-06B63D5A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8" y="0"/>
            <a:ext cx="118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431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3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270&quot;/&gt;&lt;/object&gt;&lt;object type=&quot;3&quot; unique_id=&quot;10007&quot;&gt;&lt;property id=&quot;20148&quot; value=&quot;5&quot;/&gt;&lt;property id=&quot;20300&quot; value=&quot;Slide 5&quot;/&gt;&lt;property id=&quot;20307&quot; value=&quot;261&quot;/&gt;&lt;/object&gt;&lt;object type=&quot;3&quot; unique_id=&quot;10008&quot;&gt;&lt;property id=&quot;20148&quot; value=&quot;5&quot;/&gt;&lt;property id=&quot;20300&quot; value=&quot;Slide 6&quot;/&gt;&lt;property id=&quot;20307&quot; value=&quot;260&quot;/&gt;&lt;/object&gt;&lt;object type=&quot;3&quot; unique_id=&quot;10009&quot;&gt;&lt;property id=&quot;20148&quot; value=&quot;5&quot;/&gt;&lt;property id=&quot;20300&quot; value=&quot;Slide 7&quot;/&gt;&lt;property id=&quot;20307&quot; value=&quot;267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6&quot;/&gt;&lt;/object&gt;&lt;object type=&quot;3&quot; unique_id=&quot;10013&quot;&gt;&lt;property id=&quot;20148&quot; value=&quot;5&quot;/&gt;&lt;property id=&quot;20300&quot; value=&quot;Slide 11&quot;/&gt;&lt;property id=&quot;20307&quot; value=&quot;268&quot;/&gt;&lt;/object&gt;&lt;object type=&quot;3&quot; unique_id=&quot;10014&quot;&gt;&lt;property id=&quot;20148&quot; value=&quot;5&quot;/&gt;&lt;property id=&quot;20300&quot; value=&quot;Slide 12&quot;/&gt;&lt;property id=&quot;20307&quot; value=&quot;258&quot;/&gt;&lt;/object&gt;&lt;object type=&quot;3&quot; unique_id=&quot;10015&quot;&gt;&lt;property id=&quot;20148&quot; value=&quot;5&quot;/&gt;&lt;property id=&quot;20300&quot; value=&quot;Slide 13&quot;/&gt;&lt;property id=&quot;20307&quot; value=&quot;269&quot;/&gt;&lt;/object&gt;&lt;object type=&quot;3&quot; unique_id=&quot;10016&quot;&gt;&lt;property id=&quot;20148&quot; value=&quot;5&quot;/&gt;&lt;property id=&quot;20300&quot; value=&quot;Slide 14&quot;/&gt;&lt;property id=&quot;20307&quot; value=&quot;264&quot;/&gt;&lt;/object&gt;&lt;/object&gt;&lt;object type=&quot;8&quot; unique_id=&quot;10032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16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Terri Stewart</dc:creator>
  <cp:lastModifiedBy>Roman, Leigh A</cp:lastModifiedBy>
  <cp:revision>5</cp:revision>
  <dcterms:created xsi:type="dcterms:W3CDTF">2020-06-19T20:24:17Z</dcterms:created>
  <dcterms:modified xsi:type="dcterms:W3CDTF">2020-06-22T18:17:06Z</dcterms:modified>
</cp:coreProperties>
</file>