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8"/>
  </p:notesMasterIdLst>
  <p:handoutMasterIdLst>
    <p:handoutMasterId r:id="rId39"/>
  </p:handoutMasterIdLst>
  <p:sldIdLst>
    <p:sldId id="258" r:id="rId2"/>
    <p:sldId id="371" r:id="rId3"/>
    <p:sldId id="276" r:id="rId4"/>
    <p:sldId id="357" r:id="rId5"/>
    <p:sldId id="259" r:id="rId6"/>
    <p:sldId id="320" r:id="rId7"/>
    <p:sldId id="374" r:id="rId8"/>
    <p:sldId id="388" r:id="rId9"/>
    <p:sldId id="360" r:id="rId10"/>
    <p:sldId id="377" r:id="rId11"/>
    <p:sldId id="381" r:id="rId12"/>
    <p:sldId id="382" r:id="rId13"/>
    <p:sldId id="383" r:id="rId14"/>
    <p:sldId id="332" r:id="rId15"/>
    <p:sldId id="339" r:id="rId16"/>
    <p:sldId id="376" r:id="rId17"/>
    <p:sldId id="342" r:id="rId18"/>
    <p:sldId id="389" r:id="rId19"/>
    <p:sldId id="314" r:id="rId20"/>
    <p:sldId id="368" r:id="rId21"/>
    <p:sldId id="322" r:id="rId22"/>
    <p:sldId id="323" r:id="rId23"/>
    <p:sldId id="361" r:id="rId24"/>
    <p:sldId id="362" r:id="rId25"/>
    <p:sldId id="363" r:id="rId26"/>
    <p:sldId id="364" r:id="rId27"/>
    <p:sldId id="365" r:id="rId28"/>
    <p:sldId id="366" r:id="rId29"/>
    <p:sldId id="327" r:id="rId30"/>
    <p:sldId id="343" r:id="rId31"/>
    <p:sldId id="379" r:id="rId32"/>
    <p:sldId id="356" r:id="rId33"/>
    <p:sldId id="386" r:id="rId34"/>
    <p:sldId id="387" r:id="rId35"/>
    <p:sldId id="354" r:id="rId36"/>
    <p:sldId id="367" r:id="rId37"/>
  </p:sldIdLst>
  <p:sldSz cx="9144000" cy="6858000" type="screen4x3"/>
  <p:notesSz cx="7077075" cy="9363075"/>
  <p:custDataLst>
    <p:tags r:id="rId40"/>
  </p:custDataLst>
  <p:defaultTextStyle>
    <a:defPPr>
      <a:defRPr lang="en-US"/>
    </a:defPPr>
    <a:lvl1pPr algn="l" rtl="0" eaLnBrk="0" fontAlgn="base" hangingPunct="0">
      <a:spcBef>
        <a:spcPct val="0"/>
      </a:spcBef>
      <a:spcAft>
        <a:spcPct val="0"/>
      </a:spcAft>
      <a:defRPr sz="4800" kern="1200">
        <a:solidFill>
          <a:schemeClr val="bg1"/>
        </a:solidFill>
        <a:latin typeface="Verdana" panose="020B0604030504040204" pitchFamily="34" charset="0"/>
        <a:ea typeface="MS PGothic" panose="020B0600070205080204" pitchFamily="34" charset="-128"/>
        <a:cs typeface="+mn-cs"/>
      </a:defRPr>
    </a:lvl1pPr>
    <a:lvl2pPr marL="457200" algn="l" rtl="0" eaLnBrk="0" fontAlgn="base" hangingPunct="0">
      <a:spcBef>
        <a:spcPct val="0"/>
      </a:spcBef>
      <a:spcAft>
        <a:spcPct val="0"/>
      </a:spcAft>
      <a:defRPr sz="4800" kern="1200">
        <a:solidFill>
          <a:schemeClr val="bg1"/>
        </a:solidFill>
        <a:latin typeface="Verdana" panose="020B0604030504040204" pitchFamily="34" charset="0"/>
        <a:ea typeface="MS PGothic" panose="020B0600070205080204" pitchFamily="34" charset="-128"/>
        <a:cs typeface="+mn-cs"/>
      </a:defRPr>
    </a:lvl2pPr>
    <a:lvl3pPr marL="914400" algn="l" rtl="0" eaLnBrk="0" fontAlgn="base" hangingPunct="0">
      <a:spcBef>
        <a:spcPct val="0"/>
      </a:spcBef>
      <a:spcAft>
        <a:spcPct val="0"/>
      </a:spcAft>
      <a:defRPr sz="4800" kern="1200">
        <a:solidFill>
          <a:schemeClr val="bg1"/>
        </a:solidFill>
        <a:latin typeface="Verdana" panose="020B0604030504040204" pitchFamily="34" charset="0"/>
        <a:ea typeface="MS PGothic" panose="020B0600070205080204" pitchFamily="34" charset="-128"/>
        <a:cs typeface="+mn-cs"/>
      </a:defRPr>
    </a:lvl3pPr>
    <a:lvl4pPr marL="1371600" algn="l" rtl="0" eaLnBrk="0" fontAlgn="base" hangingPunct="0">
      <a:spcBef>
        <a:spcPct val="0"/>
      </a:spcBef>
      <a:spcAft>
        <a:spcPct val="0"/>
      </a:spcAft>
      <a:defRPr sz="4800" kern="1200">
        <a:solidFill>
          <a:schemeClr val="bg1"/>
        </a:solidFill>
        <a:latin typeface="Verdana" panose="020B0604030504040204" pitchFamily="34" charset="0"/>
        <a:ea typeface="MS PGothic" panose="020B0600070205080204" pitchFamily="34" charset="-128"/>
        <a:cs typeface="+mn-cs"/>
      </a:defRPr>
    </a:lvl4pPr>
    <a:lvl5pPr marL="1828800" algn="l" rtl="0" eaLnBrk="0" fontAlgn="base" hangingPunct="0">
      <a:spcBef>
        <a:spcPct val="0"/>
      </a:spcBef>
      <a:spcAft>
        <a:spcPct val="0"/>
      </a:spcAft>
      <a:defRPr sz="4800" kern="1200">
        <a:solidFill>
          <a:schemeClr val="bg1"/>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sz="4800" kern="1200">
        <a:solidFill>
          <a:schemeClr val="bg1"/>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sz="4800" kern="1200">
        <a:solidFill>
          <a:schemeClr val="bg1"/>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sz="4800" kern="1200">
        <a:solidFill>
          <a:schemeClr val="bg1"/>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sz="4800" kern="1200">
        <a:solidFill>
          <a:schemeClr val="bg1"/>
        </a:solidFill>
        <a:latin typeface="Verdan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128">
          <p15:clr>
            <a:srgbClr val="A4A3A4"/>
          </p15:clr>
        </p15:guide>
        <p15:guide id="2" pos="4992">
          <p15:clr>
            <a:srgbClr val="A4A3A4"/>
          </p15:clr>
        </p15:guide>
      </p15:sldGuideLst>
    </p:ext>
    <p:ext uri="{2D200454-40CA-4A62-9FC3-DE9A4176ACB9}">
      <p15:notesGuideLst xmlns:p15="http://schemas.microsoft.com/office/powerpoint/2012/main">
        <p15:guide id="1" orient="horz" pos="2949">
          <p15:clr>
            <a:srgbClr val="A4A3A4"/>
          </p15:clr>
        </p15:guide>
        <p15:guide id="2" pos="223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77908" autoAdjust="0"/>
  </p:normalViewPr>
  <p:slideViewPr>
    <p:cSldViewPr>
      <p:cViewPr varScale="1">
        <p:scale>
          <a:sx n="89" d="100"/>
          <a:sy n="89" d="100"/>
        </p:scale>
        <p:origin x="1842" y="78"/>
      </p:cViewPr>
      <p:guideLst>
        <p:guide orient="horz" pos="4128"/>
        <p:guide pos="4992"/>
      </p:guideLst>
    </p:cSldViewPr>
  </p:slideViewPr>
  <p:outlineViewPr>
    <p:cViewPr>
      <p:scale>
        <a:sx n="33" d="100"/>
        <a:sy n="33" d="100"/>
      </p:scale>
      <p:origin x="0" y="-24912"/>
    </p:cViewPr>
    <p:sldLst>
      <p:sld r:id="rId1" collapse="1"/>
    </p:sldLst>
  </p:outlineViewPr>
  <p:notesTextViewPr>
    <p:cViewPr>
      <p:scale>
        <a:sx n="100" d="100"/>
        <a:sy n="100" d="100"/>
      </p:scale>
      <p:origin x="0" y="0"/>
    </p:cViewPr>
  </p:notesTextViewPr>
  <p:sorterViewPr>
    <p:cViewPr varScale="1">
      <p:scale>
        <a:sx n="100" d="100"/>
        <a:sy n="100" d="100"/>
      </p:scale>
      <p:origin x="0" y="9920"/>
    </p:cViewPr>
  </p:sorterViewPr>
  <p:notesViewPr>
    <p:cSldViewPr>
      <p:cViewPr>
        <p:scale>
          <a:sx n="90" d="100"/>
          <a:sy n="90" d="100"/>
        </p:scale>
        <p:origin x="-1517" y="-398"/>
      </p:cViewPr>
      <p:guideLst>
        <p:guide orient="horz" pos="2949"/>
        <p:guide pos="223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F877FD37-D9AD-7C4A-9BA0-7459C1E615DC}"/>
              </a:ext>
            </a:extLst>
          </p:cNvPr>
          <p:cNvSpPr>
            <a:spLocks noGrp="1" noChangeArrowheads="1"/>
          </p:cNvSpPr>
          <p:nvPr>
            <p:ph type="hdr" sz="quarter"/>
          </p:nvPr>
        </p:nvSpPr>
        <p:spPr bwMode="auto">
          <a:xfrm>
            <a:off x="0" y="0"/>
            <a:ext cx="3065463" cy="468313"/>
          </a:xfrm>
          <a:prstGeom prst="rect">
            <a:avLst/>
          </a:prstGeom>
          <a:noFill/>
          <a:ln w="9525">
            <a:noFill/>
            <a:miter lim="800000"/>
            <a:headEnd/>
            <a:tailEnd/>
          </a:ln>
          <a:effectLst/>
        </p:spPr>
        <p:txBody>
          <a:bodyPr vert="horz" wrap="square" lIns="94377" tIns="47190" rIns="94377" bIns="47190" numCol="1" anchor="t" anchorCtr="0" compatLnSpc="1">
            <a:prstTxWarp prst="textNoShape">
              <a:avLst/>
            </a:prstTxWarp>
          </a:bodyPr>
          <a:lstStyle>
            <a:lvl1pPr algn="l" defTabSz="943640" eaLnBrk="1" hangingPunct="1">
              <a:defRPr sz="1200">
                <a:solidFill>
                  <a:schemeClr val="tx1"/>
                </a:solidFill>
                <a:latin typeface="Times New Roman" pitchFamily="18" charset="0"/>
                <a:ea typeface="+mn-ea"/>
                <a:cs typeface="+mn-cs"/>
              </a:defRPr>
            </a:lvl1pPr>
          </a:lstStyle>
          <a:p>
            <a:pPr>
              <a:defRPr/>
            </a:pPr>
            <a:endParaRPr lang="en-US"/>
          </a:p>
        </p:txBody>
      </p:sp>
      <p:sp>
        <p:nvSpPr>
          <p:cNvPr id="29699" name="Rectangle 3">
            <a:extLst>
              <a:ext uri="{FF2B5EF4-FFF2-40B4-BE49-F238E27FC236}">
                <a16:creationId xmlns:a16="http://schemas.microsoft.com/office/drawing/2014/main" id="{2E9099EA-6A50-914A-A0F6-ACD2B3AC2DF5}"/>
              </a:ext>
            </a:extLst>
          </p:cNvPr>
          <p:cNvSpPr>
            <a:spLocks noGrp="1" noChangeArrowheads="1"/>
          </p:cNvSpPr>
          <p:nvPr>
            <p:ph type="dt" sz="quarter" idx="1"/>
          </p:nvPr>
        </p:nvSpPr>
        <p:spPr bwMode="auto">
          <a:xfrm>
            <a:off x="4011613" y="0"/>
            <a:ext cx="3065462" cy="468313"/>
          </a:xfrm>
          <a:prstGeom prst="rect">
            <a:avLst/>
          </a:prstGeom>
          <a:noFill/>
          <a:ln w="9525">
            <a:noFill/>
            <a:miter lim="800000"/>
            <a:headEnd/>
            <a:tailEnd/>
          </a:ln>
          <a:effectLst/>
        </p:spPr>
        <p:txBody>
          <a:bodyPr vert="horz" wrap="square" lIns="94377" tIns="47190" rIns="94377" bIns="47190" numCol="1" anchor="t" anchorCtr="0" compatLnSpc="1">
            <a:prstTxWarp prst="textNoShape">
              <a:avLst/>
            </a:prstTxWarp>
          </a:bodyPr>
          <a:lstStyle>
            <a:lvl1pPr algn="r" defTabSz="943640" eaLnBrk="1" hangingPunct="1">
              <a:defRPr sz="1200">
                <a:solidFill>
                  <a:schemeClr val="tx1"/>
                </a:solidFill>
                <a:latin typeface="Times New Roman" pitchFamily="18" charset="0"/>
                <a:ea typeface="+mn-ea"/>
                <a:cs typeface="+mn-cs"/>
              </a:defRPr>
            </a:lvl1pPr>
          </a:lstStyle>
          <a:p>
            <a:pPr>
              <a:defRPr/>
            </a:pPr>
            <a:endParaRPr lang="en-US"/>
          </a:p>
        </p:txBody>
      </p:sp>
      <p:sp>
        <p:nvSpPr>
          <p:cNvPr id="29700" name="Rectangle 4">
            <a:extLst>
              <a:ext uri="{FF2B5EF4-FFF2-40B4-BE49-F238E27FC236}">
                <a16:creationId xmlns:a16="http://schemas.microsoft.com/office/drawing/2014/main" id="{60148689-D1DC-2148-BE68-1DDDE57FDB9C}"/>
              </a:ext>
            </a:extLst>
          </p:cNvPr>
          <p:cNvSpPr>
            <a:spLocks noGrp="1" noChangeArrowheads="1"/>
          </p:cNvSpPr>
          <p:nvPr>
            <p:ph type="ftr" sz="quarter" idx="2"/>
          </p:nvPr>
        </p:nvSpPr>
        <p:spPr bwMode="auto">
          <a:xfrm>
            <a:off x="0" y="8894763"/>
            <a:ext cx="3065463" cy="468312"/>
          </a:xfrm>
          <a:prstGeom prst="rect">
            <a:avLst/>
          </a:prstGeom>
          <a:noFill/>
          <a:ln w="9525">
            <a:noFill/>
            <a:miter lim="800000"/>
            <a:headEnd/>
            <a:tailEnd/>
          </a:ln>
          <a:effectLst/>
        </p:spPr>
        <p:txBody>
          <a:bodyPr vert="horz" wrap="square" lIns="94377" tIns="47190" rIns="94377" bIns="47190" numCol="1" anchor="b" anchorCtr="0" compatLnSpc="1">
            <a:prstTxWarp prst="textNoShape">
              <a:avLst/>
            </a:prstTxWarp>
          </a:bodyPr>
          <a:lstStyle>
            <a:lvl1pPr algn="l" defTabSz="943640" eaLnBrk="1" hangingPunct="1">
              <a:defRPr sz="1200">
                <a:solidFill>
                  <a:schemeClr val="tx1"/>
                </a:solidFill>
                <a:latin typeface="Times New Roman" pitchFamily="18" charset="0"/>
                <a:ea typeface="+mn-ea"/>
                <a:cs typeface="+mn-cs"/>
              </a:defRPr>
            </a:lvl1pPr>
          </a:lstStyle>
          <a:p>
            <a:pPr>
              <a:defRPr/>
            </a:pPr>
            <a:endParaRPr lang="en-US"/>
          </a:p>
        </p:txBody>
      </p:sp>
      <p:sp>
        <p:nvSpPr>
          <p:cNvPr id="29701" name="Rectangle 5">
            <a:extLst>
              <a:ext uri="{FF2B5EF4-FFF2-40B4-BE49-F238E27FC236}">
                <a16:creationId xmlns:a16="http://schemas.microsoft.com/office/drawing/2014/main" id="{7B365511-F266-0A4B-8B15-6FCCD637C249}"/>
              </a:ext>
            </a:extLst>
          </p:cNvPr>
          <p:cNvSpPr>
            <a:spLocks noGrp="1" noChangeArrowheads="1"/>
          </p:cNvSpPr>
          <p:nvPr>
            <p:ph type="sldNum" sz="quarter" idx="3"/>
          </p:nvPr>
        </p:nvSpPr>
        <p:spPr bwMode="auto">
          <a:xfrm>
            <a:off x="4011613" y="8894763"/>
            <a:ext cx="3065462" cy="468312"/>
          </a:xfrm>
          <a:prstGeom prst="rect">
            <a:avLst/>
          </a:prstGeom>
          <a:noFill/>
          <a:ln w="9525">
            <a:noFill/>
            <a:miter lim="800000"/>
            <a:headEnd/>
            <a:tailEnd/>
          </a:ln>
          <a:effectLst/>
        </p:spPr>
        <p:txBody>
          <a:bodyPr vert="horz" wrap="square" lIns="94377" tIns="47190" rIns="94377" bIns="47190" numCol="1" anchor="b" anchorCtr="0" compatLnSpc="1">
            <a:prstTxWarp prst="textNoShape">
              <a:avLst/>
            </a:prstTxWarp>
          </a:bodyPr>
          <a:lstStyle>
            <a:lvl1pPr algn="r" defTabSz="942975" eaLnBrk="1" hangingPunct="1">
              <a:defRPr sz="1200">
                <a:solidFill>
                  <a:schemeClr val="tx1"/>
                </a:solidFill>
                <a:latin typeface="Times New Roman" charset="0"/>
                <a:ea typeface="MS PGothic" charset="-128"/>
              </a:defRPr>
            </a:lvl1pPr>
          </a:lstStyle>
          <a:p>
            <a:pPr>
              <a:defRPr/>
            </a:pPr>
            <a:fld id="{80F6B234-50F6-444C-8ACA-1CFC8553CA8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44024690-4947-5B41-BB88-C5BE3B6DEDB4}"/>
              </a:ext>
            </a:extLst>
          </p:cNvPr>
          <p:cNvSpPr>
            <a:spLocks noGrp="1" noChangeArrowheads="1"/>
          </p:cNvSpPr>
          <p:nvPr>
            <p:ph type="hdr" sz="quarter"/>
          </p:nvPr>
        </p:nvSpPr>
        <p:spPr bwMode="auto">
          <a:xfrm>
            <a:off x="0" y="0"/>
            <a:ext cx="3065463" cy="468313"/>
          </a:xfrm>
          <a:prstGeom prst="rect">
            <a:avLst/>
          </a:prstGeom>
          <a:noFill/>
          <a:ln w="9525">
            <a:noFill/>
            <a:miter lim="800000"/>
            <a:headEnd/>
            <a:tailEnd/>
          </a:ln>
          <a:effectLst/>
        </p:spPr>
        <p:txBody>
          <a:bodyPr vert="horz" wrap="square" lIns="92764" tIns="46382" rIns="92764" bIns="46382" numCol="1" anchor="t" anchorCtr="0" compatLnSpc="1">
            <a:prstTxWarp prst="textNoShape">
              <a:avLst/>
            </a:prstTxWarp>
          </a:bodyPr>
          <a:lstStyle>
            <a:lvl1pPr algn="l" defTabSz="927509" eaLnBrk="1" hangingPunct="1">
              <a:defRPr sz="1200">
                <a:solidFill>
                  <a:schemeClr val="tx1"/>
                </a:solidFill>
                <a:latin typeface="Times New Roman" pitchFamily="18" charset="0"/>
                <a:ea typeface="+mn-ea"/>
                <a:cs typeface="+mn-cs"/>
              </a:defRPr>
            </a:lvl1pPr>
          </a:lstStyle>
          <a:p>
            <a:pPr>
              <a:defRPr/>
            </a:pPr>
            <a:endParaRPr lang="en-US"/>
          </a:p>
        </p:txBody>
      </p:sp>
      <p:sp>
        <p:nvSpPr>
          <p:cNvPr id="71683" name="Rectangle 3">
            <a:extLst>
              <a:ext uri="{FF2B5EF4-FFF2-40B4-BE49-F238E27FC236}">
                <a16:creationId xmlns:a16="http://schemas.microsoft.com/office/drawing/2014/main" id="{79038880-81DC-8E49-ABB3-5AC92FDB1509}"/>
              </a:ext>
            </a:extLst>
          </p:cNvPr>
          <p:cNvSpPr>
            <a:spLocks noGrp="1" noChangeArrowheads="1"/>
          </p:cNvSpPr>
          <p:nvPr>
            <p:ph type="dt" idx="1"/>
          </p:nvPr>
        </p:nvSpPr>
        <p:spPr bwMode="auto">
          <a:xfrm>
            <a:off x="4010025" y="0"/>
            <a:ext cx="3065463" cy="468313"/>
          </a:xfrm>
          <a:prstGeom prst="rect">
            <a:avLst/>
          </a:prstGeom>
          <a:noFill/>
          <a:ln w="9525">
            <a:noFill/>
            <a:miter lim="800000"/>
            <a:headEnd/>
            <a:tailEnd/>
          </a:ln>
          <a:effectLst/>
        </p:spPr>
        <p:txBody>
          <a:bodyPr vert="horz" wrap="square" lIns="92764" tIns="46382" rIns="92764" bIns="46382" numCol="1" anchor="t" anchorCtr="0" compatLnSpc="1">
            <a:prstTxWarp prst="textNoShape">
              <a:avLst/>
            </a:prstTxWarp>
          </a:bodyPr>
          <a:lstStyle>
            <a:lvl1pPr algn="r" defTabSz="927509" eaLnBrk="1" hangingPunct="1">
              <a:defRPr sz="1200">
                <a:solidFill>
                  <a:schemeClr val="tx1"/>
                </a:solidFill>
                <a:latin typeface="Times New Roman" pitchFamily="18" charset="0"/>
                <a:ea typeface="+mn-ea"/>
                <a:cs typeface="+mn-cs"/>
              </a:defRPr>
            </a:lvl1pPr>
          </a:lstStyle>
          <a:p>
            <a:pPr>
              <a:defRPr/>
            </a:pPr>
            <a:endParaRPr lang="en-US"/>
          </a:p>
        </p:txBody>
      </p:sp>
      <p:sp>
        <p:nvSpPr>
          <p:cNvPr id="2052" name="Rectangle 4">
            <a:extLst>
              <a:ext uri="{FF2B5EF4-FFF2-40B4-BE49-F238E27FC236}">
                <a16:creationId xmlns:a16="http://schemas.microsoft.com/office/drawing/2014/main" id="{230CB80D-B491-AA4F-8CB1-1368F5105509}"/>
              </a:ext>
            </a:extLst>
          </p:cNvPr>
          <p:cNvSpPr>
            <a:spLocks noGrp="1" noRot="1" noChangeAspect="1" noChangeArrowheads="1" noTextEdit="1"/>
          </p:cNvSpPr>
          <p:nvPr>
            <p:ph type="sldImg" idx="2"/>
          </p:nvPr>
        </p:nvSpPr>
        <p:spPr bwMode="auto">
          <a:xfrm>
            <a:off x="1196975" y="701675"/>
            <a:ext cx="4683125" cy="35115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5" name="Rectangle 5">
            <a:extLst>
              <a:ext uri="{FF2B5EF4-FFF2-40B4-BE49-F238E27FC236}">
                <a16:creationId xmlns:a16="http://schemas.microsoft.com/office/drawing/2014/main" id="{5FEB8190-DE74-F940-8703-B47D79F6A958}"/>
              </a:ext>
            </a:extLst>
          </p:cNvPr>
          <p:cNvSpPr>
            <a:spLocks noGrp="1" noChangeArrowheads="1"/>
          </p:cNvSpPr>
          <p:nvPr>
            <p:ph type="body" sz="quarter" idx="3"/>
          </p:nvPr>
        </p:nvSpPr>
        <p:spPr bwMode="auto">
          <a:xfrm>
            <a:off x="708025" y="4448175"/>
            <a:ext cx="5661025" cy="4213225"/>
          </a:xfrm>
          <a:prstGeom prst="rect">
            <a:avLst/>
          </a:prstGeom>
          <a:noFill/>
          <a:ln w="9525">
            <a:noFill/>
            <a:miter lim="800000"/>
            <a:headEnd/>
            <a:tailEnd/>
          </a:ln>
          <a:effectLst/>
        </p:spPr>
        <p:txBody>
          <a:bodyPr vert="horz" wrap="square" lIns="92764" tIns="46382" rIns="92764" bIns="4638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686" name="Rectangle 6">
            <a:extLst>
              <a:ext uri="{FF2B5EF4-FFF2-40B4-BE49-F238E27FC236}">
                <a16:creationId xmlns:a16="http://schemas.microsoft.com/office/drawing/2014/main" id="{1719518A-6CBB-E04E-A4CB-B62C414510F2}"/>
              </a:ext>
            </a:extLst>
          </p:cNvPr>
          <p:cNvSpPr>
            <a:spLocks noGrp="1" noChangeArrowheads="1"/>
          </p:cNvSpPr>
          <p:nvPr>
            <p:ph type="ftr" sz="quarter" idx="4"/>
          </p:nvPr>
        </p:nvSpPr>
        <p:spPr bwMode="auto">
          <a:xfrm>
            <a:off x="0" y="8893175"/>
            <a:ext cx="3065463" cy="468313"/>
          </a:xfrm>
          <a:prstGeom prst="rect">
            <a:avLst/>
          </a:prstGeom>
          <a:noFill/>
          <a:ln w="9525">
            <a:noFill/>
            <a:miter lim="800000"/>
            <a:headEnd/>
            <a:tailEnd/>
          </a:ln>
          <a:effectLst/>
        </p:spPr>
        <p:txBody>
          <a:bodyPr vert="horz" wrap="square" lIns="92764" tIns="46382" rIns="92764" bIns="46382" numCol="1" anchor="b" anchorCtr="0" compatLnSpc="1">
            <a:prstTxWarp prst="textNoShape">
              <a:avLst/>
            </a:prstTxWarp>
          </a:bodyPr>
          <a:lstStyle>
            <a:lvl1pPr algn="l" defTabSz="927509" eaLnBrk="1" hangingPunct="1">
              <a:defRPr sz="1200">
                <a:solidFill>
                  <a:schemeClr val="tx1"/>
                </a:solidFill>
                <a:latin typeface="Times New Roman" pitchFamily="18" charset="0"/>
                <a:ea typeface="+mn-ea"/>
                <a:cs typeface="+mn-cs"/>
              </a:defRPr>
            </a:lvl1pPr>
          </a:lstStyle>
          <a:p>
            <a:pPr>
              <a:defRPr/>
            </a:pPr>
            <a:endParaRPr lang="en-US"/>
          </a:p>
        </p:txBody>
      </p:sp>
      <p:sp>
        <p:nvSpPr>
          <p:cNvPr id="71687" name="Rectangle 7">
            <a:extLst>
              <a:ext uri="{FF2B5EF4-FFF2-40B4-BE49-F238E27FC236}">
                <a16:creationId xmlns:a16="http://schemas.microsoft.com/office/drawing/2014/main" id="{84EB69E6-CC45-7F4A-8D4E-67BCE0E15655}"/>
              </a:ext>
            </a:extLst>
          </p:cNvPr>
          <p:cNvSpPr>
            <a:spLocks noGrp="1" noChangeArrowheads="1"/>
          </p:cNvSpPr>
          <p:nvPr>
            <p:ph type="sldNum" sz="quarter" idx="5"/>
          </p:nvPr>
        </p:nvSpPr>
        <p:spPr bwMode="auto">
          <a:xfrm>
            <a:off x="4010025" y="8893175"/>
            <a:ext cx="3065463" cy="468313"/>
          </a:xfrm>
          <a:prstGeom prst="rect">
            <a:avLst/>
          </a:prstGeom>
          <a:noFill/>
          <a:ln w="9525">
            <a:noFill/>
            <a:miter lim="800000"/>
            <a:headEnd/>
            <a:tailEnd/>
          </a:ln>
          <a:effectLst/>
        </p:spPr>
        <p:txBody>
          <a:bodyPr vert="horz" wrap="square" lIns="92764" tIns="46382" rIns="92764" bIns="46382" numCol="1" anchor="b" anchorCtr="0" compatLnSpc="1">
            <a:prstTxWarp prst="textNoShape">
              <a:avLst/>
            </a:prstTxWarp>
          </a:bodyPr>
          <a:lstStyle>
            <a:lvl1pPr algn="r" defTabSz="927100" eaLnBrk="1" hangingPunct="1">
              <a:defRPr sz="1200">
                <a:solidFill>
                  <a:schemeClr val="tx1"/>
                </a:solidFill>
                <a:latin typeface="Times New Roman" charset="0"/>
                <a:ea typeface="MS PGothic" charset="-128"/>
              </a:defRPr>
            </a:lvl1pPr>
          </a:lstStyle>
          <a:p>
            <a:pPr>
              <a:defRPr/>
            </a:pPr>
            <a:fld id="{9A20B1A5-66F9-EC4F-84F7-1DADD93D9D2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a:extLst>
              <a:ext uri="{FF2B5EF4-FFF2-40B4-BE49-F238E27FC236}">
                <a16:creationId xmlns:a16="http://schemas.microsoft.com/office/drawing/2014/main" id="{257F1244-AA16-E349-8F01-1EE75FF351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4800">
                <a:solidFill>
                  <a:schemeClr val="bg1"/>
                </a:solidFill>
                <a:latin typeface="Verdana" panose="020B0604030504040204" pitchFamily="34" charset="0"/>
                <a:ea typeface="MS PGothic" panose="020B0600070205080204" pitchFamily="34" charset="-128"/>
              </a:defRPr>
            </a:lvl1pPr>
            <a:lvl2pPr marL="742950" indent="-285750" defTabSz="927100">
              <a:defRPr sz="4800">
                <a:solidFill>
                  <a:schemeClr val="bg1"/>
                </a:solidFill>
                <a:latin typeface="Verdana" panose="020B0604030504040204" pitchFamily="34" charset="0"/>
                <a:ea typeface="MS PGothic" panose="020B0600070205080204" pitchFamily="34" charset="-128"/>
              </a:defRPr>
            </a:lvl2pPr>
            <a:lvl3pPr marL="1143000" indent="-228600" defTabSz="927100">
              <a:defRPr sz="4800">
                <a:solidFill>
                  <a:schemeClr val="bg1"/>
                </a:solidFill>
                <a:latin typeface="Verdana" panose="020B0604030504040204" pitchFamily="34" charset="0"/>
                <a:ea typeface="MS PGothic" panose="020B0600070205080204" pitchFamily="34" charset="-128"/>
              </a:defRPr>
            </a:lvl3pPr>
            <a:lvl4pPr marL="1600200" indent="-228600" defTabSz="927100">
              <a:defRPr sz="4800">
                <a:solidFill>
                  <a:schemeClr val="bg1"/>
                </a:solidFill>
                <a:latin typeface="Verdana" panose="020B0604030504040204" pitchFamily="34" charset="0"/>
                <a:ea typeface="MS PGothic" panose="020B0600070205080204" pitchFamily="34" charset="-128"/>
              </a:defRPr>
            </a:lvl4pPr>
            <a:lvl5pPr marL="2057400" indent="-228600" defTabSz="927100">
              <a:defRPr sz="4800">
                <a:solidFill>
                  <a:schemeClr val="bg1"/>
                </a:solidFill>
                <a:latin typeface="Verdana" panose="020B0604030504040204" pitchFamily="34" charset="0"/>
                <a:ea typeface="MS PGothic" panose="020B0600070205080204" pitchFamily="34" charset="-128"/>
              </a:defRPr>
            </a:lvl5pPr>
            <a:lvl6pPr marL="25146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6pPr>
            <a:lvl7pPr marL="29718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7pPr>
            <a:lvl8pPr marL="34290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8pPr>
            <a:lvl9pPr marL="38862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9pPr>
          </a:lstStyle>
          <a:p>
            <a:fld id="{223D929C-EADA-BF41-8BFC-03856D84966C}" type="slidenum">
              <a:rPr lang="en-US" altLang="en-US" sz="1200" smtClean="0">
                <a:solidFill>
                  <a:schemeClr val="tx1"/>
                </a:solidFill>
                <a:latin typeface="Times New Roman" panose="02020603050405020304" pitchFamily="18" charset="0"/>
              </a:rPr>
              <a:pPr/>
              <a:t>1</a:t>
            </a:fld>
            <a:endParaRPr lang="en-US" altLang="en-US" sz="1200">
              <a:solidFill>
                <a:schemeClr val="tx1"/>
              </a:solidFill>
              <a:latin typeface="Times New Roman" panose="02020603050405020304" pitchFamily="18" charset="0"/>
            </a:endParaRPr>
          </a:p>
        </p:txBody>
      </p:sp>
      <p:sp>
        <p:nvSpPr>
          <p:cNvPr id="5122" name="Rectangle 2">
            <a:extLst>
              <a:ext uri="{FF2B5EF4-FFF2-40B4-BE49-F238E27FC236}">
                <a16:creationId xmlns:a16="http://schemas.microsoft.com/office/drawing/2014/main" id="{92D49B6D-FF9D-ED43-A81C-6B2302BCD97C}"/>
              </a:ext>
            </a:extLst>
          </p:cNvPr>
          <p:cNvSpPr>
            <a:spLocks noGrp="1" noRot="1" noChangeAspect="1" noChangeArrowheads="1" noTextEdit="1"/>
          </p:cNvSpPr>
          <p:nvPr>
            <p:ph type="sldImg"/>
          </p:nvPr>
        </p:nvSpPr>
        <p:spPr>
          <a:ln/>
        </p:spPr>
      </p:sp>
      <p:sp>
        <p:nvSpPr>
          <p:cNvPr id="5123" name="Rectangle 3">
            <a:extLst>
              <a:ext uri="{FF2B5EF4-FFF2-40B4-BE49-F238E27FC236}">
                <a16:creationId xmlns:a16="http://schemas.microsoft.com/office/drawing/2014/main" id="{27CA288C-6931-634A-A799-D1A7BC9163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600"/>
          </a:p>
          <a:p>
            <a:r>
              <a:rPr lang="en-US" altLang="en-US" sz="1600"/>
              <a:t>Welcome to the orientation for 4</a:t>
            </a:r>
            <a:r>
              <a:rPr lang="en-US" altLang="en-US" sz="1600" baseline="30000"/>
              <a:t>th</a:t>
            </a:r>
            <a:r>
              <a:rPr lang="en-US" altLang="en-US" sz="1600"/>
              <a:t> year</a:t>
            </a:r>
          </a:p>
          <a:p>
            <a:r>
              <a:rPr lang="en-US" altLang="en-US" sz="1600"/>
              <a:t>Welcome those watching from Chattanooga and Knoxville</a:t>
            </a:r>
          </a:p>
          <a:p>
            <a:r>
              <a:rPr lang="en-US" altLang="en-US" sz="1600"/>
              <a:t>Hope that all goes well with the M3 year thus far</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338B98CC-DC89-034E-93B7-5692DC018EBA}"/>
              </a:ext>
            </a:extLst>
          </p:cNvPr>
          <p:cNvSpPr>
            <a:spLocks noGrp="1" noRot="1" noChangeAspect="1" noChangeArrowheads="1" noTextEdit="1"/>
          </p:cNvSpPr>
          <p:nvPr>
            <p:ph type="sldImg"/>
          </p:nvPr>
        </p:nvSpPr>
        <p:spPr>
          <a:ln/>
        </p:spPr>
      </p:sp>
      <p:sp>
        <p:nvSpPr>
          <p:cNvPr id="23554" name="Notes Placeholder 2">
            <a:extLst>
              <a:ext uri="{FF2B5EF4-FFF2-40B4-BE49-F238E27FC236}">
                <a16:creationId xmlns:a16="http://schemas.microsoft.com/office/drawing/2014/main" id="{F50DF3BD-B78B-9848-9D69-1B23EC55F5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3555" name="Slide Number Placeholder 3">
            <a:extLst>
              <a:ext uri="{FF2B5EF4-FFF2-40B4-BE49-F238E27FC236}">
                <a16:creationId xmlns:a16="http://schemas.microsoft.com/office/drawing/2014/main" id="{BBB3FBBB-E858-AC45-9826-5B20DF79D9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4800">
                <a:solidFill>
                  <a:schemeClr val="bg1"/>
                </a:solidFill>
                <a:latin typeface="Verdana" panose="020B0604030504040204" pitchFamily="34" charset="0"/>
                <a:ea typeface="MS PGothic" panose="020B0600070205080204" pitchFamily="34" charset="-128"/>
              </a:defRPr>
            </a:lvl1pPr>
            <a:lvl2pPr marL="742950" indent="-285750" defTabSz="927100">
              <a:defRPr sz="4800">
                <a:solidFill>
                  <a:schemeClr val="bg1"/>
                </a:solidFill>
                <a:latin typeface="Verdana" panose="020B0604030504040204" pitchFamily="34" charset="0"/>
                <a:ea typeface="MS PGothic" panose="020B0600070205080204" pitchFamily="34" charset="-128"/>
              </a:defRPr>
            </a:lvl2pPr>
            <a:lvl3pPr marL="1143000" indent="-228600" defTabSz="927100">
              <a:defRPr sz="4800">
                <a:solidFill>
                  <a:schemeClr val="bg1"/>
                </a:solidFill>
                <a:latin typeface="Verdana" panose="020B0604030504040204" pitchFamily="34" charset="0"/>
                <a:ea typeface="MS PGothic" panose="020B0600070205080204" pitchFamily="34" charset="-128"/>
              </a:defRPr>
            </a:lvl3pPr>
            <a:lvl4pPr marL="1600200" indent="-228600" defTabSz="927100">
              <a:defRPr sz="4800">
                <a:solidFill>
                  <a:schemeClr val="bg1"/>
                </a:solidFill>
                <a:latin typeface="Verdana" panose="020B0604030504040204" pitchFamily="34" charset="0"/>
                <a:ea typeface="MS PGothic" panose="020B0600070205080204" pitchFamily="34" charset="-128"/>
              </a:defRPr>
            </a:lvl4pPr>
            <a:lvl5pPr marL="2057400" indent="-228600" defTabSz="927100">
              <a:defRPr sz="4800">
                <a:solidFill>
                  <a:schemeClr val="bg1"/>
                </a:solidFill>
                <a:latin typeface="Verdana" panose="020B0604030504040204" pitchFamily="34" charset="0"/>
                <a:ea typeface="MS PGothic" panose="020B0600070205080204" pitchFamily="34" charset="-128"/>
              </a:defRPr>
            </a:lvl5pPr>
            <a:lvl6pPr marL="25146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6pPr>
            <a:lvl7pPr marL="29718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7pPr>
            <a:lvl8pPr marL="34290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8pPr>
            <a:lvl9pPr marL="38862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9pPr>
          </a:lstStyle>
          <a:p>
            <a:fld id="{43827C1D-73CE-9C4F-850F-7F8E5EDCC2AB}" type="slidenum">
              <a:rPr lang="en-US" altLang="en-US" sz="1200" smtClean="0">
                <a:solidFill>
                  <a:schemeClr val="tx1"/>
                </a:solidFill>
                <a:latin typeface="Times New Roman" panose="02020603050405020304" pitchFamily="18" charset="0"/>
              </a:rPr>
              <a:pPr/>
              <a:t>10</a:t>
            </a:fld>
            <a:endParaRPr lang="en-US" altLang="en-US" sz="1200">
              <a:solidFill>
                <a:schemeClr val="tx1"/>
              </a:solidFill>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0497AA53-7C04-EA40-946B-DD1E890E493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3620AA0A-EC51-9348-B628-D3F7CA8BBA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5603" name="Slide Number Placeholder 3">
            <a:extLst>
              <a:ext uri="{FF2B5EF4-FFF2-40B4-BE49-F238E27FC236}">
                <a16:creationId xmlns:a16="http://schemas.microsoft.com/office/drawing/2014/main" id="{4B96B22B-7050-7948-9DBA-9A73885267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4800">
                <a:solidFill>
                  <a:schemeClr val="bg1"/>
                </a:solidFill>
                <a:latin typeface="Verdana" panose="020B0604030504040204" pitchFamily="34" charset="0"/>
                <a:ea typeface="MS PGothic" panose="020B0600070205080204" pitchFamily="34" charset="-128"/>
              </a:defRPr>
            </a:lvl1pPr>
            <a:lvl2pPr marL="742950" indent="-285750" defTabSz="927100">
              <a:defRPr sz="4800">
                <a:solidFill>
                  <a:schemeClr val="bg1"/>
                </a:solidFill>
                <a:latin typeface="Verdana" panose="020B0604030504040204" pitchFamily="34" charset="0"/>
                <a:ea typeface="MS PGothic" panose="020B0600070205080204" pitchFamily="34" charset="-128"/>
              </a:defRPr>
            </a:lvl2pPr>
            <a:lvl3pPr marL="1143000" indent="-228600" defTabSz="927100">
              <a:defRPr sz="4800">
                <a:solidFill>
                  <a:schemeClr val="bg1"/>
                </a:solidFill>
                <a:latin typeface="Verdana" panose="020B0604030504040204" pitchFamily="34" charset="0"/>
                <a:ea typeface="MS PGothic" panose="020B0600070205080204" pitchFamily="34" charset="-128"/>
              </a:defRPr>
            </a:lvl3pPr>
            <a:lvl4pPr marL="1600200" indent="-228600" defTabSz="927100">
              <a:defRPr sz="4800">
                <a:solidFill>
                  <a:schemeClr val="bg1"/>
                </a:solidFill>
                <a:latin typeface="Verdana" panose="020B0604030504040204" pitchFamily="34" charset="0"/>
                <a:ea typeface="MS PGothic" panose="020B0600070205080204" pitchFamily="34" charset="-128"/>
              </a:defRPr>
            </a:lvl4pPr>
            <a:lvl5pPr marL="2057400" indent="-228600" defTabSz="927100">
              <a:defRPr sz="4800">
                <a:solidFill>
                  <a:schemeClr val="bg1"/>
                </a:solidFill>
                <a:latin typeface="Verdana" panose="020B0604030504040204" pitchFamily="34" charset="0"/>
                <a:ea typeface="MS PGothic" panose="020B0600070205080204" pitchFamily="34" charset="-128"/>
              </a:defRPr>
            </a:lvl5pPr>
            <a:lvl6pPr marL="25146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6pPr>
            <a:lvl7pPr marL="29718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7pPr>
            <a:lvl8pPr marL="34290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8pPr>
            <a:lvl9pPr marL="38862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9pPr>
          </a:lstStyle>
          <a:p>
            <a:fld id="{F9A07FF8-72BA-4E49-B00C-3F73EBCA35DB}" type="slidenum">
              <a:rPr lang="en-US" altLang="en-US" sz="1200" smtClean="0">
                <a:solidFill>
                  <a:schemeClr val="tx1"/>
                </a:solidFill>
                <a:latin typeface="Times New Roman" panose="02020603050405020304" pitchFamily="18" charset="0"/>
              </a:rPr>
              <a:pPr/>
              <a:t>11</a:t>
            </a:fld>
            <a:endParaRPr lang="en-US" altLang="en-US" sz="1200">
              <a:solidFill>
                <a:schemeClr val="tx1"/>
              </a:solidFill>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0E78A2F3-AFDF-5C41-8AF0-9A1043EFB679}"/>
              </a:ext>
            </a:extLst>
          </p:cNvPr>
          <p:cNvSpPr>
            <a:spLocks noGrp="1" noRot="1" noChangeAspect="1" noChangeArrowheads="1" noTextEdit="1"/>
          </p:cNvSpPr>
          <p:nvPr>
            <p:ph type="sldImg"/>
          </p:nvPr>
        </p:nvSpPr>
        <p:spPr>
          <a:ln/>
        </p:spPr>
      </p:sp>
      <p:sp>
        <p:nvSpPr>
          <p:cNvPr id="27650" name="Notes Placeholder 2">
            <a:extLst>
              <a:ext uri="{FF2B5EF4-FFF2-40B4-BE49-F238E27FC236}">
                <a16:creationId xmlns:a16="http://schemas.microsoft.com/office/drawing/2014/main" id="{79FE767D-40A8-C143-BFE2-4CFDF776A9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There have been students in the past who made it all the way to the M4 year</a:t>
            </a:r>
          </a:p>
          <a:p>
            <a:r>
              <a:rPr lang="en-US" altLang="en-US"/>
              <a:t>But were unable to pass their JI</a:t>
            </a:r>
          </a:p>
        </p:txBody>
      </p:sp>
      <p:sp>
        <p:nvSpPr>
          <p:cNvPr id="27651" name="Slide Number Placeholder 3">
            <a:extLst>
              <a:ext uri="{FF2B5EF4-FFF2-40B4-BE49-F238E27FC236}">
                <a16:creationId xmlns:a16="http://schemas.microsoft.com/office/drawing/2014/main" id="{0B97A73F-1A27-6546-9BA9-965B2FEA90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4800">
                <a:solidFill>
                  <a:schemeClr val="bg1"/>
                </a:solidFill>
                <a:latin typeface="Verdana" panose="020B0604030504040204" pitchFamily="34" charset="0"/>
                <a:ea typeface="MS PGothic" panose="020B0600070205080204" pitchFamily="34" charset="-128"/>
              </a:defRPr>
            </a:lvl1pPr>
            <a:lvl2pPr marL="742950" indent="-285750" defTabSz="927100">
              <a:defRPr sz="4800">
                <a:solidFill>
                  <a:schemeClr val="bg1"/>
                </a:solidFill>
                <a:latin typeface="Verdana" panose="020B0604030504040204" pitchFamily="34" charset="0"/>
                <a:ea typeface="MS PGothic" panose="020B0600070205080204" pitchFamily="34" charset="-128"/>
              </a:defRPr>
            </a:lvl2pPr>
            <a:lvl3pPr marL="1143000" indent="-228600" defTabSz="927100">
              <a:defRPr sz="4800">
                <a:solidFill>
                  <a:schemeClr val="bg1"/>
                </a:solidFill>
                <a:latin typeface="Verdana" panose="020B0604030504040204" pitchFamily="34" charset="0"/>
                <a:ea typeface="MS PGothic" panose="020B0600070205080204" pitchFamily="34" charset="-128"/>
              </a:defRPr>
            </a:lvl3pPr>
            <a:lvl4pPr marL="1600200" indent="-228600" defTabSz="927100">
              <a:defRPr sz="4800">
                <a:solidFill>
                  <a:schemeClr val="bg1"/>
                </a:solidFill>
                <a:latin typeface="Verdana" panose="020B0604030504040204" pitchFamily="34" charset="0"/>
                <a:ea typeface="MS PGothic" panose="020B0600070205080204" pitchFamily="34" charset="-128"/>
              </a:defRPr>
            </a:lvl4pPr>
            <a:lvl5pPr marL="2057400" indent="-228600" defTabSz="927100">
              <a:defRPr sz="4800">
                <a:solidFill>
                  <a:schemeClr val="bg1"/>
                </a:solidFill>
                <a:latin typeface="Verdana" panose="020B0604030504040204" pitchFamily="34" charset="0"/>
                <a:ea typeface="MS PGothic" panose="020B0600070205080204" pitchFamily="34" charset="-128"/>
              </a:defRPr>
            </a:lvl5pPr>
            <a:lvl6pPr marL="25146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6pPr>
            <a:lvl7pPr marL="29718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7pPr>
            <a:lvl8pPr marL="34290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8pPr>
            <a:lvl9pPr marL="38862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9pPr>
          </a:lstStyle>
          <a:p>
            <a:fld id="{874D7A25-2D05-E04A-AC24-B69A4CCCFC70}" type="slidenum">
              <a:rPr lang="en-US" altLang="en-US" sz="1200" smtClean="0">
                <a:solidFill>
                  <a:schemeClr val="tx1"/>
                </a:solidFill>
                <a:latin typeface="Times New Roman" panose="02020603050405020304" pitchFamily="18" charset="0"/>
              </a:rPr>
              <a:pPr/>
              <a:t>12</a:t>
            </a:fld>
            <a:endParaRPr lang="en-US" altLang="en-US" sz="1200">
              <a:solidFill>
                <a:schemeClr val="tx1"/>
              </a:solidFill>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B6D5BC00-7411-4041-AB55-DEF90629BCE9}"/>
              </a:ext>
            </a:extLst>
          </p:cNvPr>
          <p:cNvSpPr>
            <a:spLocks noGrp="1" noRot="1" noChangeAspect="1" noChangeArrowheads="1" noTextEdit="1"/>
          </p:cNvSpPr>
          <p:nvPr>
            <p:ph type="sldImg"/>
          </p:nvPr>
        </p:nvSpPr>
        <p:spPr>
          <a:ln/>
        </p:spPr>
      </p:sp>
      <p:sp>
        <p:nvSpPr>
          <p:cNvPr id="29698" name="Notes Placeholder 2">
            <a:extLst>
              <a:ext uri="{FF2B5EF4-FFF2-40B4-BE49-F238E27FC236}">
                <a16:creationId xmlns:a16="http://schemas.microsoft.com/office/drawing/2014/main" id="{F7093030-B11A-C648-9CDD-C312176027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9699" name="Slide Number Placeholder 3">
            <a:extLst>
              <a:ext uri="{FF2B5EF4-FFF2-40B4-BE49-F238E27FC236}">
                <a16:creationId xmlns:a16="http://schemas.microsoft.com/office/drawing/2014/main" id="{D51BC650-6175-8245-A02E-C412E84F62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4800">
                <a:solidFill>
                  <a:schemeClr val="bg1"/>
                </a:solidFill>
                <a:latin typeface="Verdana" panose="020B0604030504040204" pitchFamily="34" charset="0"/>
                <a:ea typeface="MS PGothic" panose="020B0600070205080204" pitchFamily="34" charset="-128"/>
              </a:defRPr>
            </a:lvl1pPr>
            <a:lvl2pPr marL="742950" indent="-285750" defTabSz="927100">
              <a:defRPr sz="4800">
                <a:solidFill>
                  <a:schemeClr val="bg1"/>
                </a:solidFill>
                <a:latin typeface="Verdana" panose="020B0604030504040204" pitchFamily="34" charset="0"/>
                <a:ea typeface="MS PGothic" panose="020B0600070205080204" pitchFamily="34" charset="-128"/>
              </a:defRPr>
            </a:lvl2pPr>
            <a:lvl3pPr marL="1143000" indent="-228600" defTabSz="927100">
              <a:defRPr sz="4800">
                <a:solidFill>
                  <a:schemeClr val="bg1"/>
                </a:solidFill>
                <a:latin typeface="Verdana" panose="020B0604030504040204" pitchFamily="34" charset="0"/>
                <a:ea typeface="MS PGothic" panose="020B0600070205080204" pitchFamily="34" charset="-128"/>
              </a:defRPr>
            </a:lvl3pPr>
            <a:lvl4pPr marL="1600200" indent="-228600" defTabSz="927100">
              <a:defRPr sz="4800">
                <a:solidFill>
                  <a:schemeClr val="bg1"/>
                </a:solidFill>
                <a:latin typeface="Verdana" panose="020B0604030504040204" pitchFamily="34" charset="0"/>
                <a:ea typeface="MS PGothic" panose="020B0600070205080204" pitchFamily="34" charset="-128"/>
              </a:defRPr>
            </a:lvl4pPr>
            <a:lvl5pPr marL="2057400" indent="-228600" defTabSz="927100">
              <a:defRPr sz="4800">
                <a:solidFill>
                  <a:schemeClr val="bg1"/>
                </a:solidFill>
                <a:latin typeface="Verdana" panose="020B0604030504040204" pitchFamily="34" charset="0"/>
                <a:ea typeface="MS PGothic" panose="020B0600070205080204" pitchFamily="34" charset="-128"/>
              </a:defRPr>
            </a:lvl5pPr>
            <a:lvl6pPr marL="25146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6pPr>
            <a:lvl7pPr marL="29718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7pPr>
            <a:lvl8pPr marL="34290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8pPr>
            <a:lvl9pPr marL="38862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9pPr>
          </a:lstStyle>
          <a:p>
            <a:fld id="{A29F2CD6-02F1-DB48-A763-0B4009F16D6A}" type="slidenum">
              <a:rPr lang="en-US" altLang="en-US" sz="1200" smtClean="0">
                <a:solidFill>
                  <a:schemeClr val="tx1"/>
                </a:solidFill>
                <a:latin typeface="Times New Roman" panose="02020603050405020304" pitchFamily="18" charset="0"/>
              </a:rPr>
              <a:pPr/>
              <a:t>13</a:t>
            </a:fld>
            <a:endParaRPr lang="en-US" altLang="en-US" sz="1200">
              <a:solidFill>
                <a:schemeClr val="tx1"/>
              </a:solidFill>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C667A638-A45C-4D4E-90FD-D56B16852AA6}"/>
              </a:ext>
            </a:extLst>
          </p:cNvPr>
          <p:cNvSpPr>
            <a:spLocks noGrp="1" noRot="1" noChangeAspect="1" noChangeArrowheads="1" noTextEdit="1"/>
          </p:cNvSpPr>
          <p:nvPr>
            <p:ph type="sldImg"/>
          </p:nvPr>
        </p:nvSpPr>
        <p:spPr>
          <a:ln/>
        </p:spPr>
      </p:sp>
      <p:sp>
        <p:nvSpPr>
          <p:cNvPr id="31746" name="Notes Placeholder 2">
            <a:extLst>
              <a:ext uri="{FF2B5EF4-FFF2-40B4-BE49-F238E27FC236}">
                <a16:creationId xmlns:a16="http://schemas.microsoft.com/office/drawing/2014/main" id="{B156147D-254F-1C4A-8A6B-669FEEA3571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In your pre-study you have more detailed information about each of these required M4 courses.</a:t>
            </a:r>
          </a:p>
        </p:txBody>
      </p:sp>
      <p:sp>
        <p:nvSpPr>
          <p:cNvPr id="31747" name="Slide Number Placeholder 3">
            <a:extLst>
              <a:ext uri="{FF2B5EF4-FFF2-40B4-BE49-F238E27FC236}">
                <a16:creationId xmlns:a16="http://schemas.microsoft.com/office/drawing/2014/main" id="{9CFF57AA-BFC1-F040-851C-A7BC26DB121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4800">
                <a:solidFill>
                  <a:schemeClr val="bg1"/>
                </a:solidFill>
                <a:latin typeface="Verdana" panose="020B0604030504040204" pitchFamily="34" charset="0"/>
                <a:ea typeface="MS PGothic" panose="020B0600070205080204" pitchFamily="34" charset="-128"/>
              </a:defRPr>
            </a:lvl1pPr>
            <a:lvl2pPr marL="742950" indent="-285750" defTabSz="927100">
              <a:defRPr sz="4800">
                <a:solidFill>
                  <a:schemeClr val="bg1"/>
                </a:solidFill>
                <a:latin typeface="Verdana" panose="020B0604030504040204" pitchFamily="34" charset="0"/>
                <a:ea typeface="MS PGothic" panose="020B0600070205080204" pitchFamily="34" charset="-128"/>
              </a:defRPr>
            </a:lvl2pPr>
            <a:lvl3pPr marL="1143000" indent="-228600" defTabSz="927100">
              <a:defRPr sz="4800">
                <a:solidFill>
                  <a:schemeClr val="bg1"/>
                </a:solidFill>
                <a:latin typeface="Verdana" panose="020B0604030504040204" pitchFamily="34" charset="0"/>
                <a:ea typeface="MS PGothic" panose="020B0600070205080204" pitchFamily="34" charset="-128"/>
              </a:defRPr>
            </a:lvl3pPr>
            <a:lvl4pPr marL="1600200" indent="-228600" defTabSz="927100">
              <a:defRPr sz="4800">
                <a:solidFill>
                  <a:schemeClr val="bg1"/>
                </a:solidFill>
                <a:latin typeface="Verdana" panose="020B0604030504040204" pitchFamily="34" charset="0"/>
                <a:ea typeface="MS PGothic" panose="020B0600070205080204" pitchFamily="34" charset="-128"/>
              </a:defRPr>
            </a:lvl4pPr>
            <a:lvl5pPr marL="2057400" indent="-228600" defTabSz="927100">
              <a:defRPr sz="4800">
                <a:solidFill>
                  <a:schemeClr val="bg1"/>
                </a:solidFill>
                <a:latin typeface="Verdana" panose="020B0604030504040204" pitchFamily="34" charset="0"/>
                <a:ea typeface="MS PGothic" panose="020B0600070205080204" pitchFamily="34" charset="-128"/>
              </a:defRPr>
            </a:lvl5pPr>
            <a:lvl6pPr marL="25146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6pPr>
            <a:lvl7pPr marL="29718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7pPr>
            <a:lvl8pPr marL="34290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8pPr>
            <a:lvl9pPr marL="38862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9pPr>
          </a:lstStyle>
          <a:p>
            <a:fld id="{A5884B24-BA9F-C345-B148-748108272A68}" type="slidenum">
              <a:rPr lang="en-US" altLang="en-US" sz="1200" smtClean="0">
                <a:solidFill>
                  <a:schemeClr val="tx1"/>
                </a:solidFill>
                <a:latin typeface="Times New Roman" panose="02020603050405020304" pitchFamily="18" charset="0"/>
              </a:rPr>
              <a:pPr/>
              <a:t>14</a:t>
            </a:fld>
            <a:endParaRPr lang="en-US" altLang="en-US" sz="1200">
              <a:solidFill>
                <a:schemeClr val="tx1"/>
              </a:solidFill>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a:extLst>
              <a:ext uri="{FF2B5EF4-FFF2-40B4-BE49-F238E27FC236}">
                <a16:creationId xmlns:a16="http://schemas.microsoft.com/office/drawing/2014/main" id="{34F1385E-299C-4143-8C8A-DCB2554B65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4800">
                <a:solidFill>
                  <a:schemeClr val="bg1"/>
                </a:solidFill>
                <a:latin typeface="Verdana" panose="020B0604030504040204" pitchFamily="34" charset="0"/>
                <a:ea typeface="MS PGothic" panose="020B0600070205080204" pitchFamily="34" charset="-128"/>
              </a:defRPr>
            </a:lvl1pPr>
            <a:lvl2pPr marL="742950" indent="-285750" defTabSz="927100">
              <a:defRPr sz="4800">
                <a:solidFill>
                  <a:schemeClr val="bg1"/>
                </a:solidFill>
                <a:latin typeface="Verdana" panose="020B0604030504040204" pitchFamily="34" charset="0"/>
                <a:ea typeface="MS PGothic" panose="020B0600070205080204" pitchFamily="34" charset="-128"/>
              </a:defRPr>
            </a:lvl2pPr>
            <a:lvl3pPr marL="1143000" indent="-228600" defTabSz="927100">
              <a:defRPr sz="4800">
                <a:solidFill>
                  <a:schemeClr val="bg1"/>
                </a:solidFill>
                <a:latin typeface="Verdana" panose="020B0604030504040204" pitchFamily="34" charset="0"/>
                <a:ea typeface="MS PGothic" panose="020B0600070205080204" pitchFamily="34" charset="-128"/>
              </a:defRPr>
            </a:lvl3pPr>
            <a:lvl4pPr marL="1600200" indent="-228600" defTabSz="927100">
              <a:defRPr sz="4800">
                <a:solidFill>
                  <a:schemeClr val="bg1"/>
                </a:solidFill>
                <a:latin typeface="Verdana" panose="020B0604030504040204" pitchFamily="34" charset="0"/>
                <a:ea typeface="MS PGothic" panose="020B0600070205080204" pitchFamily="34" charset="-128"/>
              </a:defRPr>
            </a:lvl4pPr>
            <a:lvl5pPr marL="2057400" indent="-228600" defTabSz="927100">
              <a:defRPr sz="4800">
                <a:solidFill>
                  <a:schemeClr val="bg1"/>
                </a:solidFill>
                <a:latin typeface="Verdana" panose="020B0604030504040204" pitchFamily="34" charset="0"/>
                <a:ea typeface="MS PGothic" panose="020B0600070205080204" pitchFamily="34" charset="-128"/>
              </a:defRPr>
            </a:lvl5pPr>
            <a:lvl6pPr marL="25146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6pPr>
            <a:lvl7pPr marL="29718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7pPr>
            <a:lvl8pPr marL="34290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8pPr>
            <a:lvl9pPr marL="38862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9pPr>
          </a:lstStyle>
          <a:p>
            <a:fld id="{11C1B19E-6AF8-4745-9105-FEFA797D672C}" type="slidenum">
              <a:rPr lang="en-US" altLang="en-US" sz="1200" smtClean="0">
                <a:solidFill>
                  <a:schemeClr val="tx1"/>
                </a:solidFill>
                <a:latin typeface="Times New Roman" panose="02020603050405020304" pitchFamily="18" charset="0"/>
              </a:rPr>
              <a:pPr/>
              <a:t>15</a:t>
            </a:fld>
            <a:endParaRPr lang="en-US" altLang="en-US" sz="1200">
              <a:solidFill>
                <a:schemeClr val="tx1"/>
              </a:solidFill>
              <a:latin typeface="Times New Roman" panose="02020603050405020304" pitchFamily="18" charset="0"/>
            </a:endParaRPr>
          </a:p>
        </p:txBody>
      </p:sp>
      <p:sp>
        <p:nvSpPr>
          <p:cNvPr id="33794" name="Rectangle 1026">
            <a:extLst>
              <a:ext uri="{FF2B5EF4-FFF2-40B4-BE49-F238E27FC236}">
                <a16:creationId xmlns:a16="http://schemas.microsoft.com/office/drawing/2014/main" id="{D74DC6AD-7614-094F-AD28-754F5114D206}"/>
              </a:ext>
            </a:extLst>
          </p:cNvPr>
          <p:cNvSpPr>
            <a:spLocks noGrp="1" noRot="1" noChangeAspect="1" noChangeArrowheads="1" noTextEdit="1"/>
          </p:cNvSpPr>
          <p:nvPr>
            <p:ph type="sldImg"/>
          </p:nvPr>
        </p:nvSpPr>
        <p:spPr>
          <a:ln/>
        </p:spPr>
      </p:sp>
      <p:sp>
        <p:nvSpPr>
          <p:cNvPr id="33795" name="Rectangle 1027">
            <a:extLst>
              <a:ext uri="{FF2B5EF4-FFF2-40B4-BE49-F238E27FC236}">
                <a16:creationId xmlns:a16="http://schemas.microsoft.com/office/drawing/2014/main" id="{DD435F6D-B11D-5F44-B881-B8939E6A3B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We’ve asked all 230 faculty members to come tell us about their rotations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A2732795-828B-FF4D-840E-2A16877B1521}"/>
              </a:ext>
            </a:extLst>
          </p:cNvPr>
          <p:cNvSpPr>
            <a:spLocks noGrp="1" noRot="1" noChangeAspect="1" noChangeArrowheads="1" noTextEdit="1"/>
          </p:cNvSpPr>
          <p:nvPr>
            <p:ph type="sldImg"/>
          </p:nvPr>
        </p:nvSpPr>
        <p:spPr>
          <a:ln/>
        </p:spPr>
      </p:sp>
      <p:sp>
        <p:nvSpPr>
          <p:cNvPr id="35842" name="Notes Placeholder 2">
            <a:extLst>
              <a:ext uri="{FF2B5EF4-FFF2-40B4-BE49-F238E27FC236}">
                <a16:creationId xmlns:a16="http://schemas.microsoft.com/office/drawing/2014/main" id="{276FFCAB-6B69-2A48-AC8D-CE716BDDCA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5843" name="Slide Number Placeholder 3">
            <a:extLst>
              <a:ext uri="{FF2B5EF4-FFF2-40B4-BE49-F238E27FC236}">
                <a16:creationId xmlns:a16="http://schemas.microsoft.com/office/drawing/2014/main" id="{82F26722-1CD3-E646-B6BB-CD97B5B59F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4800">
                <a:solidFill>
                  <a:schemeClr val="bg1"/>
                </a:solidFill>
                <a:latin typeface="Verdana" panose="020B0604030504040204" pitchFamily="34" charset="0"/>
                <a:ea typeface="MS PGothic" panose="020B0600070205080204" pitchFamily="34" charset="-128"/>
              </a:defRPr>
            </a:lvl1pPr>
            <a:lvl2pPr marL="742950" indent="-285750" defTabSz="927100">
              <a:defRPr sz="4800">
                <a:solidFill>
                  <a:schemeClr val="bg1"/>
                </a:solidFill>
                <a:latin typeface="Verdana" panose="020B0604030504040204" pitchFamily="34" charset="0"/>
                <a:ea typeface="MS PGothic" panose="020B0600070205080204" pitchFamily="34" charset="-128"/>
              </a:defRPr>
            </a:lvl2pPr>
            <a:lvl3pPr marL="1143000" indent="-228600" defTabSz="927100">
              <a:defRPr sz="4800">
                <a:solidFill>
                  <a:schemeClr val="bg1"/>
                </a:solidFill>
                <a:latin typeface="Verdana" panose="020B0604030504040204" pitchFamily="34" charset="0"/>
                <a:ea typeface="MS PGothic" panose="020B0600070205080204" pitchFamily="34" charset="-128"/>
              </a:defRPr>
            </a:lvl3pPr>
            <a:lvl4pPr marL="1600200" indent="-228600" defTabSz="927100">
              <a:defRPr sz="4800">
                <a:solidFill>
                  <a:schemeClr val="bg1"/>
                </a:solidFill>
                <a:latin typeface="Verdana" panose="020B0604030504040204" pitchFamily="34" charset="0"/>
                <a:ea typeface="MS PGothic" panose="020B0600070205080204" pitchFamily="34" charset="-128"/>
              </a:defRPr>
            </a:lvl4pPr>
            <a:lvl5pPr marL="2057400" indent="-228600" defTabSz="927100">
              <a:defRPr sz="4800">
                <a:solidFill>
                  <a:schemeClr val="bg1"/>
                </a:solidFill>
                <a:latin typeface="Verdana" panose="020B0604030504040204" pitchFamily="34" charset="0"/>
                <a:ea typeface="MS PGothic" panose="020B0600070205080204" pitchFamily="34" charset="-128"/>
              </a:defRPr>
            </a:lvl5pPr>
            <a:lvl6pPr marL="25146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6pPr>
            <a:lvl7pPr marL="29718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7pPr>
            <a:lvl8pPr marL="34290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8pPr>
            <a:lvl9pPr marL="38862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9pPr>
          </a:lstStyle>
          <a:p>
            <a:fld id="{AD9778D1-6440-0C42-92B4-DB3E83675FDB}" type="slidenum">
              <a:rPr lang="en-US" altLang="en-US" sz="1200" smtClean="0">
                <a:solidFill>
                  <a:schemeClr val="tx1"/>
                </a:solidFill>
                <a:latin typeface="Times New Roman" panose="02020603050405020304" pitchFamily="18" charset="0"/>
              </a:rPr>
              <a:pPr/>
              <a:t>16</a:t>
            </a:fld>
            <a:endParaRPr lang="en-US" altLang="en-US" sz="1200">
              <a:solidFill>
                <a:schemeClr val="tx1"/>
              </a:solidFill>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E8DCAD1E-A0E4-9043-974E-659B858271EB}"/>
              </a:ext>
            </a:extLst>
          </p:cNvPr>
          <p:cNvSpPr>
            <a:spLocks noGrp="1" noRot="1" noChangeAspect="1" noChangeArrowheads="1" noTextEdit="1"/>
          </p:cNvSpPr>
          <p:nvPr>
            <p:ph type="sldImg"/>
          </p:nvPr>
        </p:nvSpPr>
        <p:spPr>
          <a:ln/>
        </p:spPr>
      </p:sp>
      <p:sp>
        <p:nvSpPr>
          <p:cNvPr id="37890" name="Notes Placeholder 2">
            <a:extLst>
              <a:ext uri="{FF2B5EF4-FFF2-40B4-BE49-F238E27FC236}">
                <a16:creationId xmlns:a16="http://schemas.microsoft.com/office/drawing/2014/main" id="{3B2E8737-8792-3C48-9696-6458C031FFB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7891" name="Slide Number Placeholder 3">
            <a:extLst>
              <a:ext uri="{FF2B5EF4-FFF2-40B4-BE49-F238E27FC236}">
                <a16:creationId xmlns:a16="http://schemas.microsoft.com/office/drawing/2014/main" id="{E261408C-903D-EB42-B569-08CE0A8C292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4800">
                <a:solidFill>
                  <a:schemeClr val="bg1"/>
                </a:solidFill>
                <a:latin typeface="Verdana" panose="020B0604030504040204" pitchFamily="34" charset="0"/>
                <a:ea typeface="MS PGothic" panose="020B0600070205080204" pitchFamily="34" charset="-128"/>
              </a:defRPr>
            </a:lvl1pPr>
            <a:lvl2pPr marL="742950" indent="-285750" defTabSz="927100">
              <a:defRPr sz="4800">
                <a:solidFill>
                  <a:schemeClr val="bg1"/>
                </a:solidFill>
                <a:latin typeface="Verdana" panose="020B0604030504040204" pitchFamily="34" charset="0"/>
                <a:ea typeface="MS PGothic" panose="020B0600070205080204" pitchFamily="34" charset="-128"/>
              </a:defRPr>
            </a:lvl2pPr>
            <a:lvl3pPr marL="1143000" indent="-228600" defTabSz="927100">
              <a:defRPr sz="4800">
                <a:solidFill>
                  <a:schemeClr val="bg1"/>
                </a:solidFill>
                <a:latin typeface="Verdana" panose="020B0604030504040204" pitchFamily="34" charset="0"/>
                <a:ea typeface="MS PGothic" panose="020B0600070205080204" pitchFamily="34" charset="-128"/>
              </a:defRPr>
            </a:lvl3pPr>
            <a:lvl4pPr marL="1600200" indent="-228600" defTabSz="927100">
              <a:defRPr sz="4800">
                <a:solidFill>
                  <a:schemeClr val="bg1"/>
                </a:solidFill>
                <a:latin typeface="Verdana" panose="020B0604030504040204" pitchFamily="34" charset="0"/>
                <a:ea typeface="MS PGothic" panose="020B0600070205080204" pitchFamily="34" charset="-128"/>
              </a:defRPr>
            </a:lvl4pPr>
            <a:lvl5pPr marL="2057400" indent="-228600" defTabSz="927100">
              <a:defRPr sz="4800">
                <a:solidFill>
                  <a:schemeClr val="bg1"/>
                </a:solidFill>
                <a:latin typeface="Verdana" panose="020B0604030504040204" pitchFamily="34" charset="0"/>
                <a:ea typeface="MS PGothic" panose="020B0600070205080204" pitchFamily="34" charset="-128"/>
              </a:defRPr>
            </a:lvl5pPr>
            <a:lvl6pPr marL="25146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6pPr>
            <a:lvl7pPr marL="29718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7pPr>
            <a:lvl8pPr marL="34290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8pPr>
            <a:lvl9pPr marL="38862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9pPr>
          </a:lstStyle>
          <a:p>
            <a:fld id="{D63ABE0D-3A3F-6940-A538-20083BB9E33E}" type="slidenum">
              <a:rPr lang="en-US" altLang="en-US" sz="1200" smtClean="0">
                <a:solidFill>
                  <a:schemeClr val="tx1"/>
                </a:solidFill>
                <a:latin typeface="Times New Roman" panose="02020603050405020304" pitchFamily="18" charset="0"/>
              </a:rPr>
              <a:pPr/>
              <a:t>17</a:t>
            </a:fld>
            <a:endParaRPr lang="en-US" altLang="en-US" sz="1200">
              <a:solidFill>
                <a:schemeClr val="tx1"/>
              </a:solidFill>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A1FB8FF4-5BAE-9E4B-A057-F0D786520C54}"/>
              </a:ext>
            </a:extLst>
          </p:cNvPr>
          <p:cNvSpPr>
            <a:spLocks noGrp="1" noRot="1" noChangeAspect="1" noChangeArrowheads="1" noTextEdit="1"/>
          </p:cNvSpPr>
          <p:nvPr>
            <p:ph type="sldImg"/>
          </p:nvPr>
        </p:nvSpPr>
        <p:spPr>
          <a:ln/>
        </p:spPr>
      </p:sp>
      <p:sp>
        <p:nvSpPr>
          <p:cNvPr id="40962" name="Notes Placeholder 2">
            <a:extLst>
              <a:ext uri="{FF2B5EF4-FFF2-40B4-BE49-F238E27FC236}">
                <a16:creationId xmlns:a16="http://schemas.microsoft.com/office/drawing/2014/main" id="{FDE5A64D-471C-3C46-999F-990015C047B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600"/>
          </a:p>
          <a:p>
            <a:endParaRPr lang="en-US" altLang="en-US" sz="1600"/>
          </a:p>
        </p:txBody>
      </p:sp>
      <p:sp>
        <p:nvSpPr>
          <p:cNvPr id="40963" name="Slide Number Placeholder 3">
            <a:extLst>
              <a:ext uri="{FF2B5EF4-FFF2-40B4-BE49-F238E27FC236}">
                <a16:creationId xmlns:a16="http://schemas.microsoft.com/office/drawing/2014/main" id="{3074E550-E901-E54A-B1EE-7877215D7EA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4800">
                <a:solidFill>
                  <a:schemeClr val="bg1"/>
                </a:solidFill>
                <a:latin typeface="Verdana" panose="020B0604030504040204" pitchFamily="34" charset="0"/>
                <a:ea typeface="MS PGothic" panose="020B0600070205080204" pitchFamily="34" charset="-128"/>
              </a:defRPr>
            </a:lvl1pPr>
            <a:lvl2pPr marL="742950" indent="-285750" defTabSz="927100">
              <a:defRPr sz="4800">
                <a:solidFill>
                  <a:schemeClr val="bg1"/>
                </a:solidFill>
                <a:latin typeface="Verdana" panose="020B0604030504040204" pitchFamily="34" charset="0"/>
                <a:ea typeface="MS PGothic" panose="020B0600070205080204" pitchFamily="34" charset="-128"/>
              </a:defRPr>
            </a:lvl2pPr>
            <a:lvl3pPr marL="1143000" indent="-228600" defTabSz="927100">
              <a:defRPr sz="4800">
                <a:solidFill>
                  <a:schemeClr val="bg1"/>
                </a:solidFill>
                <a:latin typeface="Verdana" panose="020B0604030504040204" pitchFamily="34" charset="0"/>
                <a:ea typeface="MS PGothic" panose="020B0600070205080204" pitchFamily="34" charset="-128"/>
              </a:defRPr>
            </a:lvl3pPr>
            <a:lvl4pPr marL="1600200" indent="-228600" defTabSz="927100">
              <a:defRPr sz="4800">
                <a:solidFill>
                  <a:schemeClr val="bg1"/>
                </a:solidFill>
                <a:latin typeface="Verdana" panose="020B0604030504040204" pitchFamily="34" charset="0"/>
                <a:ea typeface="MS PGothic" panose="020B0600070205080204" pitchFamily="34" charset="-128"/>
              </a:defRPr>
            </a:lvl4pPr>
            <a:lvl5pPr marL="2057400" indent="-228600" defTabSz="927100">
              <a:defRPr sz="4800">
                <a:solidFill>
                  <a:schemeClr val="bg1"/>
                </a:solidFill>
                <a:latin typeface="Verdana" panose="020B0604030504040204" pitchFamily="34" charset="0"/>
                <a:ea typeface="MS PGothic" panose="020B0600070205080204" pitchFamily="34" charset="-128"/>
              </a:defRPr>
            </a:lvl5pPr>
            <a:lvl6pPr marL="25146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6pPr>
            <a:lvl7pPr marL="29718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7pPr>
            <a:lvl8pPr marL="34290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8pPr>
            <a:lvl9pPr marL="38862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9pPr>
          </a:lstStyle>
          <a:p>
            <a:fld id="{4D558C33-8B7E-414E-BDA2-7107C9AC0856}" type="slidenum">
              <a:rPr lang="en-US" altLang="en-US" sz="1200" smtClean="0">
                <a:solidFill>
                  <a:schemeClr val="tx1"/>
                </a:solidFill>
                <a:latin typeface="Times New Roman" panose="02020603050405020304" pitchFamily="18" charset="0"/>
              </a:rPr>
              <a:pPr/>
              <a:t>19</a:t>
            </a:fld>
            <a:endParaRPr lang="en-US" altLang="en-US" sz="1200">
              <a:solidFill>
                <a:schemeClr val="tx1"/>
              </a:solidFill>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3317E7D8-AD76-9F44-A910-0794A1B153F7}"/>
              </a:ext>
            </a:extLst>
          </p:cNvPr>
          <p:cNvSpPr>
            <a:spLocks noGrp="1" noRot="1" noChangeAspect="1" noChangeArrowheads="1" noTextEdit="1"/>
          </p:cNvSpPr>
          <p:nvPr>
            <p:ph type="sldImg"/>
          </p:nvPr>
        </p:nvSpPr>
        <p:spPr>
          <a:ln/>
        </p:spPr>
      </p:sp>
      <p:sp>
        <p:nvSpPr>
          <p:cNvPr id="43010" name="Notes Placeholder 2">
            <a:extLst>
              <a:ext uri="{FF2B5EF4-FFF2-40B4-BE49-F238E27FC236}">
                <a16:creationId xmlns:a16="http://schemas.microsoft.com/office/drawing/2014/main" id="{BD547C7B-CC71-D24C-AA70-E6081A9EA4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3011" name="Slide Number Placeholder 3">
            <a:extLst>
              <a:ext uri="{FF2B5EF4-FFF2-40B4-BE49-F238E27FC236}">
                <a16:creationId xmlns:a16="http://schemas.microsoft.com/office/drawing/2014/main" id="{10E2FD63-D617-F742-A044-0508864C13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4800">
                <a:solidFill>
                  <a:schemeClr val="bg1"/>
                </a:solidFill>
                <a:latin typeface="Verdana" panose="020B0604030504040204" pitchFamily="34" charset="0"/>
                <a:ea typeface="MS PGothic" panose="020B0600070205080204" pitchFamily="34" charset="-128"/>
              </a:defRPr>
            </a:lvl1pPr>
            <a:lvl2pPr marL="742950" indent="-285750" defTabSz="927100">
              <a:defRPr sz="4800">
                <a:solidFill>
                  <a:schemeClr val="bg1"/>
                </a:solidFill>
                <a:latin typeface="Verdana" panose="020B0604030504040204" pitchFamily="34" charset="0"/>
                <a:ea typeface="MS PGothic" panose="020B0600070205080204" pitchFamily="34" charset="-128"/>
              </a:defRPr>
            </a:lvl2pPr>
            <a:lvl3pPr marL="1143000" indent="-228600" defTabSz="927100">
              <a:defRPr sz="4800">
                <a:solidFill>
                  <a:schemeClr val="bg1"/>
                </a:solidFill>
                <a:latin typeface="Verdana" panose="020B0604030504040204" pitchFamily="34" charset="0"/>
                <a:ea typeface="MS PGothic" panose="020B0600070205080204" pitchFamily="34" charset="-128"/>
              </a:defRPr>
            </a:lvl3pPr>
            <a:lvl4pPr marL="1600200" indent="-228600" defTabSz="927100">
              <a:defRPr sz="4800">
                <a:solidFill>
                  <a:schemeClr val="bg1"/>
                </a:solidFill>
                <a:latin typeface="Verdana" panose="020B0604030504040204" pitchFamily="34" charset="0"/>
                <a:ea typeface="MS PGothic" panose="020B0600070205080204" pitchFamily="34" charset="-128"/>
              </a:defRPr>
            </a:lvl4pPr>
            <a:lvl5pPr marL="2057400" indent="-228600" defTabSz="927100">
              <a:defRPr sz="4800">
                <a:solidFill>
                  <a:schemeClr val="bg1"/>
                </a:solidFill>
                <a:latin typeface="Verdana" panose="020B0604030504040204" pitchFamily="34" charset="0"/>
                <a:ea typeface="MS PGothic" panose="020B0600070205080204" pitchFamily="34" charset="-128"/>
              </a:defRPr>
            </a:lvl5pPr>
            <a:lvl6pPr marL="25146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6pPr>
            <a:lvl7pPr marL="29718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7pPr>
            <a:lvl8pPr marL="34290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8pPr>
            <a:lvl9pPr marL="38862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9pPr>
          </a:lstStyle>
          <a:p>
            <a:fld id="{8FAF2D4F-A400-A34C-9455-CE0DA2D6782E}" type="slidenum">
              <a:rPr lang="en-US" altLang="en-US" sz="1200" smtClean="0">
                <a:solidFill>
                  <a:schemeClr val="tx1"/>
                </a:solidFill>
                <a:latin typeface="Times New Roman" panose="02020603050405020304" pitchFamily="18" charset="0"/>
              </a:rPr>
              <a:pPr/>
              <a:t>20</a:t>
            </a:fld>
            <a:endParaRPr lang="en-US" altLang="en-US" sz="1200">
              <a:solidFill>
                <a:schemeClr val="tx1"/>
              </a:solidFill>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a:extLst>
              <a:ext uri="{FF2B5EF4-FFF2-40B4-BE49-F238E27FC236}">
                <a16:creationId xmlns:a16="http://schemas.microsoft.com/office/drawing/2014/main" id="{A9B826DC-7566-1144-A240-BF4A44CE1B1D}"/>
              </a:ext>
            </a:extLst>
          </p:cNvPr>
          <p:cNvSpPr>
            <a:spLocks noGrp="1" noRot="1" noChangeAspect="1" noChangeArrowheads="1" noTextEdit="1"/>
          </p:cNvSpPr>
          <p:nvPr>
            <p:ph type="sldImg"/>
          </p:nvPr>
        </p:nvSpPr>
        <p:spPr>
          <a:ln/>
        </p:spPr>
      </p:sp>
      <p:sp>
        <p:nvSpPr>
          <p:cNvPr id="7170" name="Notes Placeholder 2">
            <a:extLst>
              <a:ext uri="{FF2B5EF4-FFF2-40B4-BE49-F238E27FC236}">
                <a16:creationId xmlns:a16="http://schemas.microsoft.com/office/drawing/2014/main" id="{9DA41789-0896-BD4D-A303-90E2D0DA588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171" name="Slide Number Placeholder 3">
            <a:extLst>
              <a:ext uri="{FF2B5EF4-FFF2-40B4-BE49-F238E27FC236}">
                <a16:creationId xmlns:a16="http://schemas.microsoft.com/office/drawing/2014/main" id="{00607281-14CC-DE49-886B-7F6E33E4BF1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4800">
                <a:solidFill>
                  <a:schemeClr val="bg1"/>
                </a:solidFill>
                <a:latin typeface="Verdana" panose="020B0604030504040204" pitchFamily="34" charset="0"/>
                <a:ea typeface="MS PGothic" panose="020B0600070205080204" pitchFamily="34" charset="-128"/>
              </a:defRPr>
            </a:lvl1pPr>
            <a:lvl2pPr marL="742950" indent="-285750" defTabSz="927100">
              <a:defRPr sz="4800">
                <a:solidFill>
                  <a:schemeClr val="bg1"/>
                </a:solidFill>
                <a:latin typeface="Verdana" panose="020B0604030504040204" pitchFamily="34" charset="0"/>
                <a:ea typeface="MS PGothic" panose="020B0600070205080204" pitchFamily="34" charset="-128"/>
              </a:defRPr>
            </a:lvl2pPr>
            <a:lvl3pPr marL="1143000" indent="-228600" defTabSz="927100">
              <a:defRPr sz="4800">
                <a:solidFill>
                  <a:schemeClr val="bg1"/>
                </a:solidFill>
                <a:latin typeface="Verdana" panose="020B0604030504040204" pitchFamily="34" charset="0"/>
                <a:ea typeface="MS PGothic" panose="020B0600070205080204" pitchFamily="34" charset="-128"/>
              </a:defRPr>
            </a:lvl3pPr>
            <a:lvl4pPr marL="1600200" indent="-228600" defTabSz="927100">
              <a:defRPr sz="4800">
                <a:solidFill>
                  <a:schemeClr val="bg1"/>
                </a:solidFill>
                <a:latin typeface="Verdana" panose="020B0604030504040204" pitchFamily="34" charset="0"/>
                <a:ea typeface="MS PGothic" panose="020B0600070205080204" pitchFamily="34" charset="-128"/>
              </a:defRPr>
            </a:lvl4pPr>
            <a:lvl5pPr marL="2057400" indent="-228600" defTabSz="927100">
              <a:defRPr sz="4800">
                <a:solidFill>
                  <a:schemeClr val="bg1"/>
                </a:solidFill>
                <a:latin typeface="Verdana" panose="020B0604030504040204" pitchFamily="34" charset="0"/>
                <a:ea typeface="MS PGothic" panose="020B0600070205080204" pitchFamily="34" charset="-128"/>
              </a:defRPr>
            </a:lvl5pPr>
            <a:lvl6pPr marL="25146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6pPr>
            <a:lvl7pPr marL="29718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7pPr>
            <a:lvl8pPr marL="34290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8pPr>
            <a:lvl9pPr marL="38862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9pPr>
          </a:lstStyle>
          <a:p>
            <a:fld id="{B7DF228A-1E9F-6546-8E76-B9352A1273EC}" type="slidenum">
              <a:rPr lang="en-US" altLang="en-US" sz="1200" smtClean="0">
                <a:solidFill>
                  <a:schemeClr val="tx1"/>
                </a:solidFill>
                <a:latin typeface="Times New Roman" panose="02020603050405020304" pitchFamily="18" charset="0"/>
              </a:rPr>
              <a:pPr/>
              <a:t>2</a:t>
            </a:fld>
            <a:endParaRPr lang="en-US" altLang="en-US" sz="1200">
              <a:solidFill>
                <a:schemeClr val="tx1"/>
              </a:solidFill>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B6C7B1C9-88EB-F64D-8EBE-66CB9D528ECB}"/>
              </a:ext>
            </a:extLst>
          </p:cNvPr>
          <p:cNvSpPr>
            <a:spLocks noGrp="1" noRot="1" noChangeAspect="1" noChangeArrowheads="1" noTextEdit="1"/>
          </p:cNvSpPr>
          <p:nvPr>
            <p:ph type="sldImg"/>
          </p:nvPr>
        </p:nvSpPr>
        <p:spPr>
          <a:ln/>
        </p:spPr>
      </p:sp>
      <p:sp>
        <p:nvSpPr>
          <p:cNvPr id="45058" name="Notes Placeholder 2">
            <a:extLst>
              <a:ext uri="{FF2B5EF4-FFF2-40B4-BE49-F238E27FC236}">
                <a16:creationId xmlns:a16="http://schemas.microsoft.com/office/drawing/2014/main" id="{C5539608-EF42-E04C-BBF0-711CAD12914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600"/>
          </a:p>
        </p:txBody>
      </p:sp>
      <p:sp>
        <p:nvSpPr>
          <p:cNvPr id="45059" name="Slide Number Placeholder 3">
            <a:extLst>
              <a:ext uri="{FF2B5EF4-FFF2-40B4-BE49-F238E27FC236}">
                <a16:creationId xmlns:a16="http://schemas.microsoft.com/office/drawing/2014/main" id="{5AE64F73-BA82-CA4F-BFCA-FA950720967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4800">
                <a:solidFill>
                  <a:schemeClr val="bg1"/>
                </a:solidFill>
                <a:latin typeface="Verdana" panose="020B0604030504040204" pitchFamily="34" charset="0"/>
                <a:ea typeface="MS PGothic" panose="020B0600070205080204" pitchFamily="34" charset="-128"/>
              </a:defRPr>
            </a:lvl1pPr>
            <a:lvl2pPr marL="742950" indent="-285750" defTabSz="925513">
              <a:defRPr sz="4800">
                <a:solidFill>
                  <a:schemeClr val="bg1"/>
                </a:solidFill>
                <a:latin typeface="Verdana" panose="020B0604030504040204" pitchFamily="34" charset="0"/>
                <a:ea typeface="MS PGothic" panose="020B0600070205080204" pitchFamily="34" charset="-128"/>
              </a:defRPr>
            </a:lvl2pPr>
            <a:lvl3pPr marL="1143000" indent="-228600" defTabSz="925513">
              <a:defRPr sz="4800">
                <a:solidFill>
                  <a:schemeClr val="bg1"/>
                </a:solidFill>
                <a:latin typeface="Verdana" panose="020B0604030504040204" pitchFamily="34" charset="0"/>
                <a:ea typeface="MS PGothic" panose="020B0600070205080204" pitchFamily="34" charset="-128"/>
              </a:defRPr>
            </a:lvl3pPr>
            <a:lvl4pPr marL="1600200" indent="-228600" defTabSz="925513">
              <a:defRPr sz="4800">
                <a:solidFill>
                  <a:schemeClr val="bg1"/>
                </a:solidFill>
                <a:latin typeface="Verdana" panose="020B0604030504040204" pitchFamily="34" charset="0"/>
                <a:ea typeface="MS PGothic" panose="020B0600070205080204" pitchFamily="34" charset="-128"/>
              </a:defRPr>
            </a:lvl4pPr>
            <a:lvl5pPr marL="2057400" indent="-228600" defTabSz="925513">
              <a:defRPr sz="4800">
                <a:solidFill>
                  <a:schemeClr val="bg1"/>
                </a:solidFill>
                <a:latin typeface="Verdana" panose="020B0604030504040204" pitchFamily="34" charset="0"/>
                <a:ea typeface="MS PGothic" panose="020B0600070205080204" pitchFamily="34" charset="-128"/>
              </a:defRPr>
            </a:lvl5pPr>
            <a:lvl6pPr marL="2514600" indent="-228600" defTabSz="925513"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6pPr>
            <a:lvl7pPr marL="2971800" indent="-228600" defTabSz="925513"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7pPr>
            <a:lvl8pPr marL="3429000" indent="-228600" defTabSz="925513"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8pPr>
            <a:lvl9pPr marL="3886200" indent="-228600" defTabSz="925513"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9pPr>
          </a:lstStyle>
          <a:p>
            <a:fld id="{793D3AB6-B645-5646-A4C8-C7EFC7F6B99B}" type="slidenum">
              <a:rPr lang="en-US" altLang="en-US" sz="1200" smtClean="0">
                <a:solidFill>
                  <a:schemeClr val="tx1"/>
                </a:solidFill>
                <a:latin typeface="Times New Roman" panose="02020603050405020304" pitchFamily="18" charset="0"/>
              </a:rPr>
              <a:pPr/>
              <a:t>21</a:t>
            </a:fld>
            <a:endParaRPr lang="en-US" altLang="en-US" sz="1200">
              <a:solidFill>
                <a:schemeClr val="tx1"/>
              </a:solidFill>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a16="http://schemas.microsoft.com/office/drawing/2014/main" id="{529AB263-4509-9547-BE55-BBA0F6BE3A81}"/>
              </a:ext>
            </a:extLst>
          </p:cNvPr>
          <p:cNvSpPr>
            <a:spLocks noGrp="1" noRot="1" noChangeAspect="1" noChangeArrowheads="1" noTextEdit="1"/>
          </p:cNvSpPr>
          <p:nvPr>
            <p:ph type="sldImg"/>
          </p:nvPr>
        </p:nvSpPr>
        <p:spPr>
          <a:ln/>
        </p:spPr>
      </p:sp>
      <p:sp>
        <p:nvSpPr>
          <p:cNvPr id="47106" name="Notes Placeholder 2">
            <a:extLst>
              <a:ext uri="{FF2B5EF4-FFF2-40B4-BE49-F238E27FC236}">
                <a16:creationId xmlns:a16="http://schemas.microsoft.com/office/drawing/2014/main" id="{A6A48E8B-B69B-EE48-95B6-F71B25C741A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a:t>Click </a:t>
            </a:r>
            <a:r>
              <a:rPr lang="en-US" altLang="en-US" sz="1600" b="1"/>
              <a:t>2X</a:t>
            </a:r>
            <a:r>
              <a:rPr lang="en-US" altLang="en-US" sz="1600"/>
              <a:t> to fade in arrows to highlight</a:t>
            </a:r>
          </a:p>
          <a:p>
            <a:endParaRPr lang="en-US" altLang="en-US" sz="1600"/>
          </a:p>
          <a:p>
            <a:r>
              <a:rPr lang="en-US" altLang="en-US" sz="1600"/>
              <a:t>2 publications that will </a:t>
            </a:r>
            <a:r>
              <a:rPr lang="en-US" altLang="en-US" sz="1600" b="1"/>
              <a:t>offer invaluable information, samples</a:t>
            </a:r>
          </a:p>
          <a:p>
            <a:endParaRPr lang="en-US" altLang="en-US" sz="1600"/>
          </a:p>
          <a:p>
            <a:r>
              <a:rPr lang="en-US" altLang="en-US" sz="1600"/>
              <a:t>CS Content and Description</a:t>
            </a:r>
          </a:p>
          <a:p>
            <a:r>
              <a:rPr lang="en-US" altLang="en-US" sz="1600"/>
              <a:t>Video</a:t>
            </a:r>
          </a:p>
          <a:p>
            <a:r>
              <a:rPr lang="en-US" altLang="en-US" sz="1600"/>
              <a:t>Patient note information</a:t>
            </a:r>
          </a:p>
          <a:p>
            <a:endParaRPr lang="en-US" altLang="en-US"/>
          </a:p>
        </p:txBody>
      </p:sp>
      <p:sp>
        <p:nvSpPr>
          <p:cNvPr id="47107" name="Slide Number Placeholder 3">
            <a:extLst>
              <a:ext uri="{FF2B5EF4-FFF2-40B4-BE49-F238E27FC236}">
                <a16:creationId xmlns:a16="http://schemas.microsoft.com/office/drawing/2014/main" id="{A78E8D35-1DFB-4145-836A-C184EA41605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4800">
                <a:solidFill>
                  <a:schemeClr val="bg1"/>
                </a:solidFill>
                <a:latin typeface="Verdana" panose="020B0604030504040204" pitchFamily="34" charset="0"/>
                <a:ea typeface="MS PGothic" panose="020B0600070205080204" pitchFamily="34" charset="-128"/>
              </a:defRPr>
            </a:lvl1pPr>
            <a:lvl2pPr marL="742950" indent="-285750" defTabSz="925513">
              <a:defRPr sz="4800">
                <a:solidFill>
                  <a:schemeClr val="bg1"/>
                </a:solidFill>
                <a:latin typeface="Verdana" panose="020B0604030504040204" pitchFamily="34" charset="0"/>
                <a:ea typeface="MS PGothic" panose="020B0600070205080204" pitchFamily="34" charset="-128"/>
              </a:defRPr>
            </a:lvl2pPr>
            <a:lvl3pPr marL="1143000" indent="-228600" defTabSz="925513">
              <a:defRPr sz="4800">
                <a:solidFill>
                  <a:schemeClr val="bg1"/>
                </a:solidFill>
                <a:latin typeface="Verdana" panose="020B0604030504040204" pitchFamily="34" charset="0"/>
                <a:ea typeface="MS PGothic" panose="020B0600070205080204" pitchFamily="34" charset="-128"/>
              </a:defRPr>
            </a:lvl3pPr>
            <a:lvl4pPr marL="1600200" indent="-228600" defTabSz="925513">
              <a:defRPr sz="4800">
                <a:solidFill>
                  <a:schemeClr val="bg1"/>
                </a:solidFill>
                <a:latin typeface="Verdana" panose="020B0604030504040204" pitchFamily="34" charset="0"/>
                <a:ea typeface="MS PGothic" panose="020B0600070205080204" pitchFamily="34" charset="-128"/>
              </a:defRPr>
            </a:lvl4pPr>
            <a:lvl5pPr marL="2057400" indent="-228600" defTabSz="925513">
              <a:defRPr sz="4800">
                <a:solidFill>
                  <a:schemeClr val="bg1"/>
                </a:solidFill>
                <a:latin typeface="Verdana" panose="020B0604030504040204" pitchFamily="34" charset="0"/>
                <a:ea typeface="MS PGothic" panose="020B0600070205080204" pitchFamily="34" charset="-128"/>
              </a:defRPr>
            </a:lvl5pPr>
            <a:lvl6pPr marL="2514600" indent="-228600" defTabSz="925513"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6pPr>
            <a:lvl7pPr marL="2971800" indent="-228600" defTabSz="925513"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7pPr>
            <a:lvl8pPr marL="3429000" indent="-228600" defTabSz="925513"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8pPr>
            <a:lvl9pPr marL="3886200" indent="-228600" defTabSz="925513"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9pPr>
          </a:lstStyle>
          <a:p>
            <a:fld id="{00FC22A1-136C-6949-818E-BA6B008A2E1F}" type="slidenum">
              <a:rPr lang="en-US" altLang="en-US" sz="1200" smtClean="0">
                <a:solidFill>
                  <a:schemeClr val="tx1"/>
                </a:solidFill>
                <a:latin typeface="Times New Roman" panose="02020603050405020304" pitchFamily="18" charset="0"/>
              </a:rPr>
              <a:pPr/>
              <a:t>22</a:t>
            </a:fld>
            <a:endParaRPr lang="en-US" altLang="en-US" sz="1200">
              <a:solidFill>
                <a:schemeClr val="tx1"/>
              </a:solidFill>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a16="http://schemas.microsoft.com/office/drawing/2014/main" id="{B256FD81-4462-5F41-AD45-81A29B8B3976}"/>
              </a:ext>
            </a:extLst>
          </p:cNvPr>
          <p:cNvSpPr>
            <a:spLocks noGrp="1" noRot="1" noChangeAspect="1" noChangeArrowheads="1" noTextEdit="1"/>
          </p:cNvSpPr>
          <p:nvPr>
            <p:ph type="sldImg"/>
          </p:nvPr>
        </p:nvSpPr>
        <p:spPr>
          <a:ln/>
        </p:spPr>
      </p:sp>
      <p:sp>
        <p:nvSpPr>
          <p:cNvPr id="49154" name="Notes Placeholder 2">
            <a:extLst>
              <a:ext uri="{FF2B5EF4-FFF2-40B4-BE49-F238E27FC236}">
                <a16:creationId xmlns:a16="http://schemas.microsoft.com/office/drawing/2014/main" id="{5C6DE927-A000-E243-9971-6479451BB5F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9155" name="Slide Number Placeholder 3">
            <a:extLst>
              <a:ext uri="{FF2B5EF4-FFF2-40B4-BE49-F238E27FC236}">
                <a16:creationId xmlns:a16="http://schemas.microsoft.com/office/drawing/2014/main" id="{66581C60-989B-4E40-8629-317D7540D29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4800">
                <a:solidFill>
                  <a:schemeClr val="bg1"/>
                </a:solidFill>
                <a:latin typeface="Verdana" panose="020B0604030504040204" pitchFamily="34" charset="0"/>
                <a:ea typeface="MS PGothic" panose="020B0600070205080204" pitchFamily="34" charset="-128"/>
              </a:defRPr>
            </a:lvl1pPr>
            <a:lvl2pPr marL="742950" indent="-285750" defTabSz="927100">
              <a:defRPr sz="4800">
                <a:solidFill>
                  <a:schemeClr val="bg1"/>
                </a:solidFill>
                <a:latin typeface="Verdana" panose="020B0604030504040204" pitchFamily="34" charset="0"/>
                <a:ea typeface="MS PGothic" panose="020B0600070205080204" pitchFamily="34" charset="-128"/>
              </a:defRPr>
            </a:lvl2pPr>
            <a:lvl3pPr marL="1143000" indent="-228600" defTabSz="927100">
              <a:defRPr sz="4800">
                <a:solidFill>
                  <a:schemeClr val="bg1"/>
                </a:solidFill>
                <a:latin typeface="Verdana" panose="020B0604030504040204" pitchFamily="34" charset="0"/>
                <a:ea typeface="MS PGothic" panose="020B0600070205080204" pitchFamily="34" charset="-128"/>
              </a:defRPr>
            </a:lvl3pPr>
            <a:lvl4pPr marL="1600200" indent="-228600" defTabSz="927100">
              <a:defRPr sz="4800">
                <a:solidFill>
                  <a:schemeClr val="bg1"/>
                </a:solidFill>
                <a:latin typeface="Verdana" panose="020B0604030504040204" pitchFamily="34" charset="0"/>
                <a:ea typeface="MS PGothic" panose="020B0600070205080204" pitchFamily="34" charset="-128"/>
              </a:defRPr>
            </a:lvl4pPr>
            <a:lvl5pPr marL="2057400" indent="-228600" defTabSz="927100">
              <a:defRPr sz="4800">
                <a:solidFill>
                  <a:schemeClr val="bg1"/>
                </a:solidFill>
                <a:latin typeface="Verdana" panose="020B0604030504040204" pitchFamily="34" charset="0"/>
                <a:ea typeface="MS PGothic" panose="020B0600070205080204" pitchFamily="34" charset="-128"/>
              </a:defRPr>
            </a:lvl5pPr>
            <a:lvl6pPr marL="25146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6pPr>
            <a:lvl7pPr marL="29718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7pPr>
            <a:lvl8pPr marL="34290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8pPr>
            <a:lvl9pPr marL="38862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9pPr>
          </a:lstStyle>
          <a:p>
            <a:fld id="{21A0B60C-BE09-A84C-8ADE-3B1F5D5C793A}" type="slidenum">
              <a:rPr lang="en-US" altLang="en-US" sz="1200" smtClean="0">
                <a:solidFill>
                  <a:schemeClr val="tx1"/>
                </a:solidFill>
                <a:latin typeface="Times New Roman" panose="02020603050405020304" pitchFamily="18" charset="0"/>
              </a:rPr>
              <a:pPr/>
              <a:t>23</a:t>
            </a:fld>
            <a:endParaRPr lang="en-US" altLang="en-US" sz="1200">
              <a:solidFill>
                <a:schemeClr val="tx1"/>
              </a:solidFill>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a:extLst>
              <a:ext uri="{FF2B5EF4-FFF2-40B4-BE49-F238E27FC236}">
                <a16:creationId xmlns:a16="http://schemas.microsoft.com/office/drawing/2014/main" id="{1C1BD981-2FBD-4A44-A107-418D0D2A523D}"/>
              </a:ext>
            </a:extLst>
          </p:cNvPr>
          <p:cNvSpPr>
            <a:spLocks noGrp="1" noRot="1" noChangeAspect="1" noChangeArrowheads="1" noTextEdit="1"/>
          </p:cNvSpPr>
          <p:nvPr>
            <p:ph type="sldImg"/>
          </p:nvPr>
        </p:nvSpPr>
        <p:spPr>
          <a:ln/>
        </p:spPr>
      </p:sp>
      <p:sp>
        <p:nvSpPr>
          <p:cNvPr id="51202" name="Notes Placeholder 2">
            <a:extLst>
              <a:ext uri="{FF2B5EF4-FFF2-40B4-BE49-F238E27FC236}">
                <a16:creationId xmlns:a16="http://schemas.microsoft.com/office/drawing/2014/main" id="{A1A3A748-9B93-CC40-8009-7F73F1F942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1203" name="Slide Number Placeholder 3">
            <a:extLst>
              <a:ext uri="{FF2B5EF4-FFF2-40B4-BE49-F238E27FC236}">
                <a16:creationId xmlns:a16="http://schemas.microsoft.com/office/drawing/2014/main" id="{4B9EB737-A454-914D-AB4B-FDE4A7E9868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4800">
                <a:solidFill>
                  <a:schemeClr val="bg1"/>
                </a:solidFill>
                <a:latin typeface="Verdana" panose="020B0604030504040204" pitchFamily="34" charset="0"/>
                <a:ea typeface="MS PGothic" panose="020B0600070205080204" pitchFamily="34" charset="-128"/>
              </a:defRPr>
            </a:lvl1pPr>
            <a:lvl2pPr marL="742950" indent="-285750" defTabSz="927100">
              <a:defRPr sz="4800">
                <a:solidFill>
                  <a:schemeClr val="bg1"/>
                </a:solidFill>
                <a:latin typeface="Verdana" panose="020B0604030504040204" pitchFamily="34" charset="0"/>
                <a:ea typeface="MS PGothic" panose="020B0600070205080204" pitchFamily="34" charset="-128"/>
              </a:defRPr>
            </a:lvl2pPr>
            <a:lvl3pPr marL="1143000" indent="-228600" defTabSz="927100">
              <a:defRPr sz="4800">
                <a:solidFill>
                  <a:schemeClr val="bg1"/>
                </a:solidFill>
                <a:latin typeface="Verdana" panose="020B0604030504040204" pitchFamily="34" charset="0"/>
                <a:ea typeface="MS PGothic" panose="020B0600070205080204" pitchFamily="34" charset="-128"/>
              </a:defRPr>
            </a:lvl3pPr>
            <a:lvl4pPr marL="1600200" indent="-228600" defTabSz="927100">
              <a:defRPr sz="4800">
                <a:solidFill>
                  <a:schemeClr val="bg1"/>
                </a:solidFill>
                <a:latin typeface="Verdana" panose="020B0604030504040204" pitchFamily="34" charset="0"/>
                <a:ea typeface="MS PGothic" panose="020B0600070205080204" pitchFamily="34" charset="-128"/>
              </a:defRPr>
            </a:lvl4pPr>
            <a:lvl5pPr marL="2057400" indent="-228600" defTabSz="927100">
              <a:defRPr sz="4800">
                <a:solidFill>
                  <a:schemeClr val="bg1"/>
                </a:solidFill>
                <a:latin typeface="Verdana" panose="020B0604030504040204" pitchFamily="34" charset="0"/>
                <a:ea typeface="MS PGothic" panose="020B0600070205080204" pitchFamily="34" charset="-128"/>
              </a:defRPr>
            </a:lvl5pPr>
            <a:lvl6pPr marL="25146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6pPr>
            <a:lvl7pPr marL="29718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7pPr>
            <a:lvl8pPr marL="34290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8pPr>
            <a:lvl9pPr marL="38862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9pPr>
          </a:lstStyle>
          <a:p>
            <a:fld id="{E2CD1117-AB96-274B-A912-FADF54472115}" type="slidenum">
              <a:rPr lang="en-US" altLang="en-US" sz="1200" smtClean="0">
                <a:solidFill>
                  <a:schemeClr val="tx1"/>
                </a:solidFill>
                <a:latin typeface="Times New Roman" panose="02020603050405020304" pitchFamily="18" charset="0"/>
              </a:rPr>
              <a:pPr/>
              <a:t>24</a:t>
            </a:fld>
            <a:endParaRPr lang="en-US" altLang="en-US" sz="1200">
              <a:solidFill>
                <a:schemeClr val="tx1"/>
              </a:solidFill>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a:extLst>
              <a:ext uri="{FF2B5EF4-FFF2-40B4-BE49-F238E27FC236}">
                <a16:creationId xmlns:a16="http://schemas.microsoft.com/office/drawing/2014/main" id="{4E05455E-FA0A-C241-BD10-F33517AFCBCD}"/>
              </a:ext>
            </a:extLst>
          </p:cNvPr>
          <p:cNvSpPr>
            <a:spLocks noGrp="1" noRot="1" noChangeAspect="1" noChangeArrowheads="1" noTextEdit="1"/>
          </p:cNvSpPr>
          <p:nvPr>
            <p:ph type="sldImg"/>
          </p:nvPr>
        </p:nvSpPr>
        <p:spPr>
          <a:ln/>
        </p:spPr>
      </p:sp>
      <p:sp>
        <p:nvSpPr>
          <p:cNvPr id="53250" name="Notes Placeholder 2">
            <a:extLst>
              <a:ext uri="{FF2B5EF4-FFF2-40B4-BE49-F238E27FC236}">
                <a16:creationId xmlns:a16="http://schemas.microsoft.com/office/drawing/2014/main" id="{CCDC1F79-8F5B-5F4F-A618-BD973351CE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3251" name="Slide Number Placeholder 3">
            <a:extLst>
              <a:ext uri="{FF2B5EF4-FFF2-40B4-BE49-F238E27FC236}">
                <a16:creationId xmlns:a16="http://schemas.microsoft.com/office/drawing/2014/main" id="{8F9999A9-6020-1B40-B075-DFB2757D9C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4800">
                <a:solidFill>
                  <a:schemeClr val="bg1"/>
                </a:solidFill>
                <a:latin typeface="Verdana" panose="020B0604030504040204" pitchFamily="34" charset="0"/>
                <a:ea typeface="MS PGothic" panose="020B0600070205080204" pitchFamily="34" charset="-128"/>
              </a:defRPr>
            </a:lvl1pPr>
            <a:lvl2pPr marL="742950" indent="-285750" defTabSz="927100">
              <a:defRPr sz="4800">
                <a:solidFill>
                  <a:schemeClr val="bg1"/>
                </a:solidFill>
                <a:latin typeface="Verdana" panose="020B0604030504040204" pitchFamily="34" charset="0"/>
                <a:ea typeface="MS PGothic" panose="020B0600070205080204" pitchFamily="34" charset="-128"/>
              </a:defRPr>
            </a:lvl2pPr>
            <a:lvl3pPr marL="1143000" indent="-228600" defTabSz="927100">
              <a:defRPr sz="4800">
                <a:solidFill>
                  <a:schemeClr val="bg1"/>
                </a:solidFill>
                <a:latin typeface="Verdana" panose="020B0604030504040204" pitchFamily="34" charset="0"/>
                <a:ea typeface="MS PGothic" panose="020B0600070205080204" pitchFamily="34" charset="-128"/>
              </a:defRPr>
            </a:lvl3pPr>
            <a:lvl4pPr marL="1600200" indent="-228600" defTabSz="927100">
              <a:defRPr sz="4800">
                <a:solidFill>
                  <a:schemeClr val="bg1"/>
                </a:solidFill>
                <a:latin typeface="Verdana" panose="020B0604030504040204" pitchFamily="34" charset="0"/>
                <a:ea typeface="MS PGothic" panose="020B0600070205080204" pitchFamily="34" charset="-128"/>
              </a:defRPr>
            </a:lvl4pPr>
            <a:lvl5pPr marL="2057400" indent="-228600" defTabSz="927100">
              <a:defRPr sz="4800">
                <a:solidFill>
                  <a:schemeClr val="bg1"/>
                </a:solidFill>
                <a:latin typeface="Verdana" panose="020B0604030504040204" pitchFamily="34" charset="0"/>
                <a:ea typeface="MS PGothic" panose="020B0600070205080204" pitchFamily="34" charset="-128"/>
              </a:defRPr>
            </a:lvl5pPr>
            <a:lvl6pPr marL="25146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6pPr>
            <a:lvl7pPr marL="29718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7pPr>
            <a:lvl8pPr marL="34290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8pPr>
            <a:lvl9pPr marL="38862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9pPr>
          </a:lstStyle>
          <a:p>
            <a:fld id="{C3DA05CB-5CC7-694E-9D58-95DE8780E637}" type="slidenum">
              <a:rPr lang="en-US" altLang="en-US" sz="1200" smtClean="0">
                <a:solidFill>
                  <a:schemeClr val="tx1"/>
                </a:solidFill>
                <a:latin typeface="Times New Roman" panose="02020603050405020304" pitchFamily="18" charset="0"/>
              </a:rPr>
              <a:pPr/>
              <a:t>25</a:t>
            </a:fld>
            <a:endParaRPr lang="en-US" altLang="en-US" sz="1200">
              <a:solidFill>
                <a:schemeClr val="tx1"/>
              </a:solidFill>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a:extLst>
              <a:ext uri="{FF2B5EF4-FFF2-40B4-BE49-F238E27FC236}">
                <a16:creationId xmlns:a16="http://schemas.microsoft.com/office/drawing/2014/main" id="{CEC624DC-664A-DB40-ABC4-CA05E47C13B5}"/>
              </a:ext>
            </a:extLst>
          </p:cNvPr>
          <p:cNvSpPr>
            <a:spLocks noGrp="1" noRot="1" noChangeAspect="1" noChangeArrowheads="1" noTextEdit="1"/>
          </p:cNvSpPr>
          <p:nvPr>
            <p:ph type="sldImg"/>
          </p:nvPr>
        </p:nvSpPr>
        <p:spPr>
          <a:ln/>
        </p:spPr>
      </p:sp>
      <p:sp>
        <p:nvSpPr>
          <p:cNvPr id="55298" name="Notes Placeholder 2">
            <a:extLst>
              <a:ext uri="{FF2B5EF4-FFF2-40B4-BE49-F238E27FC236}">
                <a16:creationId xmlns:a16="http://schemas.microsoft.com/office/drawing/2014/main" id="{AE02FED3-5870-904C-8DCD-05F937EDF7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Take CS seriously – Must pass to graduate. Assess ability to apply gather information perform physical exams and communicate findings to patients and colleagues</a:t>
            </a:r>
          </a:p>
          <a:p>
            <a:endParaRPr lang="en-US" altLang="en-US"/>
          </a:p>
          <a:p>
            <a:r>
              <a:rPr lang="en-US" altLang="en-US"/>
              <a:t>People do fail these tests – 6-7 failures</a:t>
            </a:r>
          </a:p>
          <a:p>
            <a:endParaRPr lang="en-US" altLang="en-US"/>
          </a:p>
        </p:txBody>
      </p:sp>
      <p:sp>
        <p:nvSpPr>
          <p:cNvPr id="55299" name="Slide Number Placeholder 3">
            <a:extLst>
              <a:ext uri="{FF2B5EF4-FFF2-40B4-BE49-F238E27FC236}">
                <a16:creationId xmlns:a16="http://schemas.microsoft.com/office/drawing/2014/main" id="{A1DBD217-0111-3E4C-AFCB-15BCF60AA7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4800">
                <a:solidFill>
                  <a:schemeClr val="bg1"/>
                </a:solidFill>
                <a:latin typeface="Verdana" panose="020B0604030504040204" pitchFamily="34" charset="0"/>
                <a:ea typeface="MS PGothic" panose="020B0600070205080204" pitchFamily="34" charset="-128"/>
              </a:defRPr>
            </a:lvl1pPr>
            <a:lvl2pPr marL="742950" indent="-285750" defTabSz="927100">
              <a:defRPr sz="4800">
                <a:solidFill>
                  <a:schemeClr val="bg1"/>
                </a:solidFill>
                <a:latin typeface="Verdana" panose="020B0604030504040204" pitchFamily="34" charset="0"/>
                <a:ea typeface="MS PGothic" panose="020B0600070205080204" pitchFamily="34" charset="-128"/>
              </a:defRPr>
            </a:lvl2pPr>
            <a:lvl3pPr marL="1143000" indent="-228600" defTabSz="927100">
              <a:defRPr sz="4800">
                <a:solidFill>
                  <a:schemeClr val="bg1"/>
                </a:solidFill>
                <a:latin typeface="Verdana" panose="020B0604030504040204" pitchFamily="34" charset="0"/>
                <a:ea typeface="MS PGothic" panose="020B0600070205080204" pitchFamily="34" charset="-128"/>
              </a:defRPr>
            </a:lvl3pPr>
            <a:lvl4pPr marL="1600200" indent="-228600" defTabSz="927100">
              <a:defRPr sz="4800">
                <a:solidFill>
                  <a:schemeClr val="bg1"/>
                </a:solidFill>
                <a:latin typeface="Verdana" panose="020B0604030504040204" pitchFamily="34" charset="0"/>
                <a:ea typeface="MS PGothic" panose="020B0600070205080204" pitchFamily="34" charset="-128"/>
              </a:defRPr>
            </a:lvl4pPr>
            <a:lvl5pPr marL="2057400" indent="-228600" defTabSz="927100">
              <a:defRPr sz="4800">
                <a:solidFill>
                  <a:schemeClr val="bg1"/>
                </a:solidFill>
                <a:latin typeface="Verdana" panose="020B0604030504040204" pitchFamily="34" charset="0"/>
                <a:ea typeface="MS PGothic" panose="020B0600070205080204" pitchFamily="34" charset="-128"/>
              </a:defRPr>
            </a:lvl5pPr>
            <a:lvl6pPr marL="25146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6pPr>
            <a:lvl7pPr marL="29718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7pPr>
            <a:lvl8pPr marL="34290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8pPr>
            <a:lvl9pPr marL="38862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9pPr>
          </a:lstStyle>
          <a:p>
            <a:fld id="{600ADE24-4396-D44E-8DDD-1169046CA5F2}" type="slidenum">
              <a:rPr lang="en-US" altLang="en-US" sz="1200" smtClean="0">
                <a:solidFill>
                  <a:schemeClr val="tx1"/>
                </a:solidFill>
                <a:latin typeface="Times New Roman" panose="02020603050405020304" pitchFamily="18" charset="0"/>
              </a:rPr>
              <a:pPr/>
              <a:t>26</a:t>
            </a:fld>
            <a:endParaRPr lang="en-US" altLang="en-US" sz="1200">
              <a:solidFill>
                <a:schemeClr val="tx1"/>
              </a:solidFill>
              <a:latin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a:extLst>
              <a:ext uri="{FF2B5EF4-FFF2-40B4-BE49-F238E27FC236}">
                <a16:creationId xmlns:a16="http://schemas.microsoft.com/office/drawing/2014/main" id="{FDEC78B6-7585-274D-BE34-739164DCB4FD}"/>
              </a:ext>
            </a:extLst>
          </p:cNvPr>
          <p:cNvSpPr>
            <a:spLocks noGrp="1" noRot="1" noChangeAspect="1" noChangeArrowheads="1" noTextEdit="1"/>
          </p:cNvSpPr>
          <p:nvPr>
            <p:ph type="sldImg"/>
          </p:nvPr>
        </p:nvSpPr>
        <p:spPr>
          <a:ln/>
        </p:spPr>
      </p:sp>
      <p:sp>
        <p:nvSpPr>
          <p:cNvPr id="57346" name="Notes Placeholder 2">
            <a:extLst>
              <a:ext uri="{FF2B5EF4-FFF2-40B4-BE49-F238E27FC236}">
                <a16:creationId xmlns:a16="http://schemas.microsoft.com/office/drawing/2014/main" id="{9FE01D64-F4C9-2E41-AF9D-D811858D84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7347" name="Slide Number Placeholder 3">
            <a:extLst>
              <a:ext uri="{FF2B5EF4-FFF2-40B4-BE49-F238E27FC236}">
                <a16:creationId xmlns:a16="http://schemas.microsoft.com/office/drawing/2014/main" id="{F72F5AC7-E962-3044-B090-EA8CB5597C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4800">
                <a:solidFill>
                  <a:schemeClr val="bg1"/>
                </a:solidFill>
                <a:latin typeface="Verdana" panose="020B0604030504040204" pitchFamily="34" charset="0"/>
                <a:ea typeface="MS PGothic" panose="020B0600070205080204" pitchFamily="34" charset="-128"/>
              </a:defRPr>
            </a:lvl1pPr>
            <a:lvl2pPr marL="742950" indent="-285750" defTabSz="927100">
              <a:defRPr sz="4800">
                <a:solidFill>
                  <a:schemeClr val="bg1"/>
                </a:solidFill>
                <a:latin typeface="Verdana" panose="020B0604030504040204" pitchFamily="34" charset="0"/>
                <a:ea typeface="MS PGothic" panose="020B0600070205080204" pitchFamily="34" charset="-128"/>
              </a:defRPr>
            </a:lvl2pPr>
            <a:lvl3pPr marL="1143000" indent="-228600" defTabSz="927100">
              <a:defRPr sz="4800">
                <a:solidFill>
                  <a:schemeClr val="bg1"/>
                </a:solidFill>
                <a:latin typeface="Verdana" panose="020B0604030504040204" pitchFamily="34" charset="0"/>
                <a:ea typeface="MS PGothic" panose="020B0600070205080204" pitchFamily="34" charset="-128"/>
              </a:defRPr>
            </a:lvl3pPr>
            <a:lvl4pPr marL="1600200" indent="-228600" defTabSz="927100">
              <a:defRPr sz="4800">
                <a:solidFill>
                  <a:schemeClr val="bg1"/>
                </a:solidFill>
                <a:latin typeface="Verdana" panose="020B0604030504040204" pitchFamily="34" charset="0"/>
                <a:ea typeface="MS PGothic" panose="020B0600070205080204" pitchFamily="34" charset="-128"/>
              </a:defRPr>
            </a:lvl4pPr>
            <a:lvl5pPr marL="2057400" indent="-228600" defTabSz="927100">
              <a:defRPr sz="4800">
                <a:solidFill>
                  <a:schemeClr val="bg1"/>
                </a:solidFill>
                <a:latin typeface="Verdana" panose="020B0604030504040204" pitchFamily="34" charset="0"/>
                <a:ea typeface="MS PGothic" panose="020B0600070205080204" pitchFamily="34" charset="-128"/>
              </a:defRPr>
            </a:lvl5pPr>
            <a:lvl6pPr marL="25146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6pPr>
            <a:lvl7pPr marL="29718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7pPr>
            <a:lvl8pPr marL="34290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8pPr>
            <a:lvl9pPr marL="38862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9pPr>
          </a:lstStyle>
          <a:p>
            <a:fld id="{51A6931A-C292-D144-B1F9-98D94FA50BCD}" type="slidenum">
              <a:rPr lang="en-US" altLang="en-US" sz="1200" smtClean="0">
                <a:solidFill>
                  <a:schemeClr val="tx1"/>
                </a:solidFill>
                <a:latin typeface="Times New Roman" panose="02020603050405020304" pitchFamily="18" charset="0"/>
              </a:rPr>
              <a:pPr/>
              <a:t>27</a:t>
            </a:fld>
            <a:endParaRPr lang="en-US" altLang="en-US" sz="1200">
              <a:solidFill>
                <a:schemeClr val="tx1"/>
              </a:solidFill>
              <a:latin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a:extLst>
              <a:ext uri="{FF2B5EF4-FFF2-40B4-BE49-F238E27FC236}">
                <a16:creationId xmlns:a16="http://schemas.microsoft.com/office/drawing/2014/main" id="{98A127BF-59EE-A94A-AB4C-5D6A190CA5C0}"/>
              </a:ext>
            </a:extLst>
          </p:cNvPr>
          <p:cNvSpPr>
            <a:spLocks noGrp="1" noRot="1" noChangeAspect="1" noChangeArrowheads="1" noTextEdit="1"/>
          </p:cNvSpPr>
          <p:nvPr>
            <p:ph type="sldImg"/>
          </p:nvPr>
        </p:nvSpPr>
        <p:spPr>
          <a:ln/>
        </p:spPr>
      </p:sp>
      <p:sp>
        <p:nvSpPr>
          <p:cNvPr id="59394" name="Notes Placeholder 2">
            <a:extLst>
              <a:ext uri="{FF2B5EF4-FFF2-40B4-BE49-F238E27FC236}">
                <a16:creationId xmlns:a16="http://schemas.microsoft.com/office/drawing/2014/main" id="{C6609AF4-9FD5-9C48-9B53-31CEB25727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9395" name="Slide Number Placeholder 3">
            <a:extLst>
              <a:ext uri="{FF2B5EF4-FFF2-40B4-BE49-F238E27FC236}">
                <a16:creationId xmlns:a16="http://schemas.microsoft.com/office/drawing/2014/main" id="{6C0E412A-CC6D-1B45-8E1E-C9995C7250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4800">
                <a:solidFill>
                  <a:schemeClr val="bg1"/>
                </a:solidFill>
                <a:latin typeface="Verdana" panose="020B0604030504040204" pitchFamily="34" charset="0"/>
                <a:ea typeface="MS PGothic" panose="020B0600070205080204" pitchFamily="34" charset="-128"/>
              </a:defRPr>
            </a:lvl1pPr>
            <a:lvl2pPr marL="742950" indent="-285750" defTabSz="927100">
              <a:defRPr sz="4800">
                <a:solidFill>
                  <a:schemeClr val="bg1"/>
                </a:solidFill>
                <a:latin typeface="Verdana" panose="020B0604030504040204" pitchFamily="34" charset="0"/>
                <a:ea typeface="MS PGothic" panose="020B0600070205080204" pitchFamily="34" charset="-128"/>
              </a:defRPr>
            </a:lvl2pPr>
            <a:lvl3pPr marL="1143000" indent="-228600" defTabSz="927100">
              <a:defRPr sz="4800">
                <a:solidFill>
                  <a:schemeClr val="bg1"/>
                </a:solidFill>
                <a:latin typeface="Verdana" panose="020B0604030504040204" pitchFamily="34" charset="0"/>
                <a:ea typeface="MS PGothic" panose="020B0600070205080204" pitchFamily="34" charset="-128"/>
              </a:defRPr>
            </a:lvl3pPr>
            <a:lvl4pPr marL="1600200" indent="-228600" defTabSz="927100">
              <a:defRPr sz="4800">
                <a:solidFill>
                  <a:schemeClr val="bg1"/>
                </a:solidFill>
                <a:latin typeface="Verdana" panose="020B0604030504040204" pitchFamily="34" charset="0"/>
                <a:ea typeface="MS PGothic" panose="020B0600070205080204" pitchFamily="34" charset="-128"/>
              </a:defRPr>
            </a:lvl4pPr>
            <a:lvl5pPr marL="2057400" indent="-228600" defTabSz="927100">
              <a:defRPr sz="4800">
                <a:solidFill>
                  <a:schemeClr val="bg1"/>
                </a:solidFill>
                <a:latin typeface="Verdana" panose="020B0604030504040204" pitchFamily="34" charset="0"/>
                <a:ea typeface="MS PGothic" panose="020B0600070205080204" pitchFamily="34" charset="-128"/>
              </a:defRPr>
            </a:lvl5pPr>
            <a:lvl6pPr marL="25146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6pPr>
            <a:lvl7pPr marL="29718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7pPr>
            <a:lvl8pPr marL="34290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8pPr>
            <a:lvl9pPr marL="38862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9pPr>
          </a:lstStyle>
          <a:p>
            <a:fld id="{F130A6F9-310B-7543-B9E6-95AD4EF1B863}" type="slidenum">
              <a:rPr lang="en-US" altLang="en-US" sz="1200" smtClean="0">
                <a:solidFill>
                  <a:schemeClr val="tx1"/>
                </a:solidFill>
                <a:latin typeface="Times New Roman" panose="02020603050405020304" pitchFamily="18" charset="0"/>
              </a:rPr>
              <a:pPr/>
              <a:t>28</a:t>
            </a:fld>
            <a:endParaRPr lang="en-US" altLang="en-US" sz="1200">
              <a:solidFill>
                <a:schemeClr val="tx1"/>
              </a:solidFill>
              <a:latin typeface="Times New Roman"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a:extLst>
              <a:ext uri="{FF2B5EF4-FFF2-40B4-BE49-F238E27FC236}">
                <a16:creationId xmlns:a16="http://schemas.microsoft.com/office/drawing/2014/main" id="{223D653A-403B-6045-8C24-264D479ECB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4800">
                <a:solidFill>
                  <a:schemeClr val="bg1"/>
                </a:solidFill>
                <a:latin typeface="Verdana" panose="020B0604030504040204" pitchFamily="34" charset="0"/>
                <a:ea typeface="MS PGothic" panose="020B0600070205080204" pitchFamily="34" charset="-128"/>
              </a:defRPr>
            </a:lvl1pPr>
            <a:lvl2pPr marL="742950" indent="-285750" defTabSz="925513">
              <a:defRPr sz="4800">
                <a:solidFill>
                  <a:schemeClr val="bg1"/>
                </a:solidFill>
                <a:latin typeface="Verdana" panose="020B0604030504040204" pitchFamily="34" charset="0"/>
                <a:ea typeface="MS PGothic" panose="020B0600070205080204" pitchFamily="34" charset="-128"/>
              </a:defRPr>
            </a:lvl2pPr>
            <a:lvl3pPr marL="1143000" indent="-228600" defTabSz="925513">
              <a:defRPr sz="4800">
                <a:solidFill>
                  <a:schemeClr val="bg1"/>
                </a:solidFill>
                <a:latin typeface="Verdana" panose="020B0604030504040204" pitchFamily="34" charset="0"/>
                <a:ea typeface="MS PGothic" panose="020B0600070205080204" pitchFamily="34" charset="-128"/>
              </a:defRPr>
            </a:lvl3pPr>
            <a:lvl4pPr marL="1600200" indent="-228600" defTabSz="925513">
              <a:defRPr sz="4800">
                <a:solidFill>
                  <a:schemeClr val="bg1"/>
                </a:solidFill>
                <a:latin typeface="Verdana" panose="020B0604030504040204" pitchFamily="34" charset="0"/>
                <a:ea typeface="MS PGothic" panose="020B0600070205080204" pitchFamily="34" charset="-128"/>
              </a:defRPr>
            </a:lvl4pPr>
            <a:lvl5pPr marL="2057400" indent="-228600" defTabSz="925513">
              <a:defRPr sz="4800">
                <a:solidFill>
                  <a:schemeClr val="bg1"/>
                </a:solidFill>
                <a:latin typeface="Verdana" panose="020B0604030504040204" pitchFamily="34" charset="0"/>
                <a:ea typeface="MS PGothic" panose="020B0600070205080204" pitchFamily="34" charset="-128"/>
              </a:defRPr>
            </a:lvl5pPr>
            <a:lvl6pPr marL="2514600" indent="-228600" defTabSz="925513"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6pPr>
            <a:lvl7pPr marL="2971800" indent="-228600" defTabSz="925513"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7pPr>
            <a:lvl8pPr marL="3429000" indent="-228600" defTabSz="925513"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8pPr>
            <a:lvl9pPr marL="3886200" indent="-228600" defTabSz="925513"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9pPr>
          </a:lstStyle>
          <a:p>
            <a:fld id="{EEDA4112-08C5-AD41-9F5F-17CDD4B69495}" type="slidenum">
              <a:rPr lang="en-US" altLang="en-US" sz="1200" smtClean="0">
                <a:solidFill>
                  <a:schemeClr val="tx1"/>
                </a:solidFill>
                <a:latin typeface="Times New Roman" panose="02020603050405020304" pitchFamily="18" charset="0"/>
              </a:rPr>
              <a:pPr/>
              <a:t>29</a:t>
            </a:fld>
            <a:endParaRPr lang="en-US" altLang="en-US" sz="1200">
              <a:solidFill>
                <a:schemeClr val="tx1"/>
              </a:solidFill>
              <a:latin typeface="Times New Roman" panose="02020603050405020304" pitchFamily="18" charset="0"/>
            </a:endParaRPr>
          </a:p>
        </p:txBody>
      </p:sp>
      <p:sp>
        <p:nvSpPr>
          <p:cNvPr id="61442" name="Rectangle 2">
            <a:extLst>
              <a:ext uri="{FF2B5EF4-FFF2-40B4-BE49-F238E27FC236}">
                <a16:creationId xmlns:a16="http://schemas.microsoft.com/office/drawing/2014/main" id="{17DB7EA7-5241-2549-ACD3-6D8F53F1B910}"/>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EC117553-7954-6B41-AAB7-92BE59821CDC}"/>
              </a:ext>
            </a:extLst>
          </p:cNvPr>
          <p:cNvSpPr>
            <a:spLocks noGrp="1" noChangeArrowheads="1"/>
          </p:cNvSpPr>
          <p:nvPr>
            <p:ph type="body" idx="1"/>
          </p:nvPr>
        </p:nvSpPr>
        <p:spPr>
          <a:ln/>
        </p:spPr>
        <p:txBody>
          <a:bodyPr/>
          <a:lstStyle/>
          <a:p>
            <a:pPr eaLnBrk="1" hangingPunct="1">
              <a:defRPr/>
            </a:pPr>
            <a:endParaRPr lang="en-US" altLang="en-US" sz="1600" dirty="0"/>
          </a:p>
          <a:p>
            <a:pPr eaLnBrk="1" hangingPunct="1">
              <a:defRPr/>
            </a:pPr>
            <a:r>
              <a:rPr lang="en-US" altLang="en-US" sz="1600" dirty="0"/>
              <a:t>Schedule Early – one year eligibility period to take after registering</a:t>
            </a:r>
          </a:p>
          <a:p>
            <a:pPr eaLnBrk="1" hangingPunct="1">
              <a:defRPr/>
            </a:pPr>
            <a:endParaRPr lang="en-US" altLang="en-US" sz="1600" dirty="0"/>
          </a:p>
          <a:p>
            <a:pPr eaLnBrk="1" hangingPunct="1">
              <a:defRPr/>
            </a:pPr>
            <a:r>
              <a:rPr lang="en-US" altLang="en-US" sz="1600" dirty="0">
                <a:highlight>
                  <a:srgbClr val="FFFF00"/>
                </a:highlight>
              </a:rPr>
              <a:t>The deadline is there for several reasons</a:t>
            </a:r>
          </a:p>
          <a:p>
            <a:pPr eaLnBrk="1" hangingPunct="1">
              <a:defRPr/>
            </a:pPr>
            <a:r>
              <a:rPr lang="en-US" altLang="en-US" sz="1600" dirty="0">
                <a:highlight>
                  <a:srgbClr val="FFFF00"/>
                </a:highlight>
              </a:rPr>
              <a:t>	make sure you have a result available to residency committees when the submit their match list in mid-February</a:t>
            </a:r>
          </a:p>
          <a:p>
            <a:pPr eaLnBrk="1" hangingPunct="1">
              <a:defRPr/>
            </a:pPr>
            <a:r>
              <a:rPr lang="en-US" altLang="en-US" sz="1600" dirty="0">
                <a:highlight>
                  <a:srgbClr val="FFFF00"/>
                </a:highlight>
              </a:rPr>
              <a:t>	if you do a lot better than you did on Step 1 it will help your residency application</a:t>
            </a:r>
          </a:p>
          <a:p>
            <a:pPr eaLnBrk="1" hangingPunct="1">
              <a:defRPr/>
            </a:pPr>
            <a:r>
              <a:rPr lang="en-US" altLang="en-US" sz="1600" dirty="0">
                <a:highlight>
                  <a:srgbClr val="FFFF00"/>
                </a:highlight>
              </a:rPr>
              <a:t>	If you are not successful the first time around, it will give you enough time to retake it twice so that you can graduate with your peers and start residency on time.</a:t>
            </a:r>
          </a:p>
          <a:p>
            <a:pPr eaLnBrk="1" hangingPunct="1">
              <a:defRPr/>
            </a:pPr>
            <a:endParaRPr lang="en-US" altLang="en-US" sz="160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a:extLst>
              <a:ext uri="{FF2B5EF4-FFF2-40B4-BE49-F238E27FC236}">
                <a16:creationId xmlns:a16="http://schemas.microsoft.com/office/drawing/2014/main" id="{F66FE64D-7139-AD43-B5EE-E66132F03330}"/>
              </a:ext>
            </a:extLst>
          </p:cNvPr>
          <p:cNvSpPr>
            <a:spLocks noGrp="1" noRot="1" noChangeAspect="1" noChangeArrowheads="1" noTextEdit="1"/>
          </p:cNvSpPr>
          <p:nvPr>
            <p:ph type="sldImg"/>
          </p:nvPr>
        </p:nvSpPr>
        <p:spPr>
          <a:ln/>
        </p:spPr>
      </p:sp>
      <p:sp>
        <p:nvSpPr>
          <p:cNvPr id="63490" name="Notes Placeholder 2">
            <a:extLst>
              <a:ext uri="{FF2B5EF4-FFF2-40B4-BE49-F238E27FC236}">
                <a16:creationId xmlns:a16="http://schemas.microsoft.com/office/drawing/2014/main" id="{90C142DD-CE33-DA41-8A95-A0BC2629909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CS could be taken during your M3 spring break</a:t>
            </a:r>
          </a:p>
        </p:txBody>
      </p:sp>
      <p:sp>
        <p:nvSpPr>
          <p:cNvPr id="63491" name="Slide Number Placeholder 3">
            <a:extLst>
              <a:ext uri="{FF2B5EF4-FFF2-40B4-BE49-F238E27FC236}">
                <a16:creationId xmlns:a16="http://schemas.microsoft.com/office/drawing/2014/main" id="{2754560C-F051-F943-8A9D-36C70939CA8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4800">
                <a:solidFill>
                  <a:schemeClr val="bg1"/>
                </a:solidFill>
                <a:latin typeface="Verdana" panose="020B0604030504040204" pitchFamily="34" charset="0"/>
                <a:ea typeface="MS PGothic" panose="020B0600070205080204" pitchFamily="34" charset="-128"/>
              </a:defRPr>
            </a:lvl1pPr>
            <a:lvl2pPr marL="742950" indent="-285750" defTabSz="927100">
              <a:defRPr sz="4800">
                <a:solidFill>
                  <a:schemeClr val="bg1"/>
                </a:solidFill>
                <a:latin typeface="Verdana" panose="020B0604030504040204" pitchFamily="34" charset="0"/>
                <a:ea typeface="MS PGothic" panose="020B0600070205080204" pitchFamily="34" charset="-128"/>
              </a:defRPr>
            </a:lvl2pPr>
            <a:lvl3pPr marL="1143000" indent="-228600" defTabSz="927100">
              <a:defRPr sz="4800">
                <a:solidFill>
                  <a:schemeClr val="bg1"/>
                </a:solidFill>
                <a:latin typeface="Verdana" panose="020B0604030504040204" pitchFamily="34" charset="0"/>
                <a:ea typeface="MS PGothic" panose="020B0600070205080204" pitchFamily="34" charset="-128"/>
              </a:defRPr>
            </a:lvl3pPr>
            <a:lvl4pPr marL="1600200" indent="-228600" defTabSz="927100">
              <a:defRPr sz="4800">
                <a:solidFill>
                  <a:schemeClr val="bg1"/>
                </a:solidFill>
                <a:latin typeface="Verdana" panose="020B0604030504040204" pitchFamily="34" charset="0"/>
                <a:ea typeface="MS PGothic" panose="020B0600070205080204" pitchFamily="34" charset="-128"/>
              </a:defRPr>
            </a:lvl4pPr>
            <a:lvl5pPr marL="2057400" indent="-228600" defTabSz="927100">
              <a:defRPr sz="4800">
                <a:solidFill>
                  <a:schemeClr val="bg1"/>
                </a:solidFill>
                <a:latin typeface="Verdana" panose="020B0604030504040204" pitchFamily="34" charset="0"/>
                <a:ea typeface="MS PGothic" panose="020B0600070205080204" pitchFamily="34" charset="-128"/>
              </a:defRPr>
            </a:lvl5pPr>
            <a:lvl6pPr marL="25146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6pPr>
            <a:lvl7pPr marL="29718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7pPr>
            <a:lvl8pPr marL="34290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8pPr>
            <a:lvl9pPr marL="38862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9pPr>
          </a:lstStyle>
          <a:p>
            <a:fld id="{206BF174-F7D3-574F-B8B7-DC327076B736}" type="slidenum">
              <a:rPr lang="en-US" altLang="en-US" sz="1200" smtClean="0">
                <a:solidFill>
                  <a:schemeClr val="tx1"/>
                </a:solidFill>
                <a:latin typeface="Times New Roman" panose="02020603050405020304" pitchFamily="18" charset="0"/>
              </a:rPr>
              <a:pPr/>
              <a:t>30</a:t>
            </a:fld>
            <a:endParaRPr lang="en-US" altLang="en-US" sz="1200">
              <a:solidFill>
                <a:schemeClr val="tx1"/>
              </a:solidFill>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a:extLst>
              <a:ext uri="{FF2B5EF4-FFF2-40B4-BE49-F238E27FC236}">
                <a16:creationId xmlns:a16="http://schemas.microsoft.com/office/drawing/2014/main" id="{E8C86389-FD01-174E-9EC2-958C479692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4800">
                <a:solidFill>
                  <a:schemeClr val="bg1"/>
                </a:solidFill>
                <a:latin typeface="Verdana" panose="020B0604030504040204" pitchFamily="34" charset="0"/>
                <a:ea typeface="MS PGothic" panose="020B0600070205080204" pitchFamily="34" charset="-128"/>
              </a:defRPr>
            </a:lvl1pPr>
            <a:lvl2pPr marL="742950" indent="-285750" defTabSz="927100">
              <a:defRPr sz="4800">
                <a:solidFill>
                  <a:schemeClr val="bg1"/>
                </a:solidFill>
                <a:latin typeface="Verdana" panose="020B0604030504040204" pitchFamily="34" charset="0"/>
                <a:ea typeface="MS PGothic" panose="020B0600070205080204" pitchFamily="34" charset="-128"/>
              </a:defRPr>
            </a:lvl2pPr>
            <a:lvl3pPr marL="1143000" indent="-228600" defTabSz="927100">
              <a:defRPr sz="4800">
                <a:solidFill>
                  <a:schemeClr val="bg1"/>
                </a:solidFill>
                <a:latin typeface="Verdana" panose="020B0604030504040204" pitchFamily="34" charset="0"/>
                <a:ea typeface="MS PGothic" panose="020B0600070205080204" pitchFamily="34" charset="-128"/>
              </a:defRPr>
            </a:lvl3pPr>
            <a:lvl4pPr marL="1600200" indent="-228600" defTabSz="927100">
              <a:defRPr sz="4800">
                <a:solidFill>
                  <a:schemeClr val="bg1"/>
                </a:solidFill>
                <a:latin typeface="Verdana" panose="020B0604030504040204" pitchFamily="34" charset="0"/>
                <a:ea typeface="MS PGothic" panose="020B0600070205080204" pitchFamily="34" charset="-128"/>
              </a:defRPr>
            </a:lvl4pPr>
            <a:lvl5pPr marL="2057400" indent="-228600" defTabSz="927100">
              <a:defRPr sz="4800">
                <a:solidFill>
                  <a:schemeClr val="bg1"/>
                </a:solidFill>
                <a:latin typeface="Verdana" panose="020B0604030504040204" pitchFamily="34" charset="0"/>
                <a:ea typeface="MS PGothic" panose="020B0600070205080204" pitchFamily="34" charset="-128"/>
              </a:defRPr>
            </a:lvl5pPr>
            <a:lvl6pPr marL="25146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6pPr>
            <a:lvl7pPr marL="29718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7pPr>
            <a:lvl8pPr marL="34290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8pPr>
            <a:lvl9pPr marL="38862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9pPr>
          </a:lstStyle>
          <a:p>
            <a:fld id="{C601405C-ABB6-6648-A4CC-040C25C46215}" type="slidenum">
              <a:rPr lang="en-US" altLang="en-US" sz="1200" smtClean="0">
                <a:solidFill>
                  <a:schemeClr val="tx1"/>
                </a:solidFill>
                <a:latin typeface="Times New Roman" panose="02020603050405020304" pitchFamily="18" charset="0"/>
              </a:rPr>
              <a:pPr/>
              <a:t>3</a:t>
            </a:fld>
            <a:endParaRPr lang="en-US" altLang="en-US" sz="1200">
              <a:solidFill>
                <a:schemeClr val="tx1"/>
              </a:solidFill>
              <a:latin typeface="Times New Roman" panose="02020603050405020304" pitchFamily="18" charset="0"/>
            </a:endParaRPr>
          </a:p>
        </p:txBody>
      </p:sp>
      <p:sp>
        <p:nvSpPr>
          <p:cNvPr id="9218" name="Rectangle 2">
            <a:extLst>
              <a:ext uri="{FF2B5EF4-FFF2-40B4-BE49-F238E27FC236}">
                <a16:creationId xmlns:a16="http://schemas.microsoft.com/office/drawing/2014/main" id="{49E35D17-52AB-4B45-AD8E-D136428C796B}"/>
              </a:ext>
            </a:extLst>
          </p:cNvPr>
          <p:cNvSpPr>
            <a:spLocks noGrp="1" noRot="1" noChangeAspect="1" noChangeArrowheads="1" noTextEdit="1"/>
          </p:cNvSpPr>
          <p:nvPr>
            <p:ph type="sldImg"/>
          </p:nvPr>
        </p:nvSpPr>
        <p:spPr>
          <a:ln/>
        </p:spPr>
      </p:sp>
      <p:sp>
        <p:nvSpPr>
          <p:cNvPr id="9219" name="Rectangle 3">
            <a:extLst>
              <a:ext uri="{FF2B5EF4-FFF2-40B4-BE49-F238E27FC236}">
                <a16:creationId xmlns:a16="http://schemas.microsoft.com/office/drawing/2014/main" id="{9D2212B9-5DF3-3143-81B2-0F1BF106CB9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a:t>This session will generate many questions</a:t>
            </a:r>
          </a:p>
          <a:p>
            <a:pPr eaLnBrk="1" hangingPunct="1"/>
            <a:endParaRPr lang="en-US" altLang="en-US" sz="1600"/>
          </a:p>
          <a:p>
            <a:pPr eaLnBrk="1" hangingPunct="1"/>
            <a:r>
              <a:rPr lang="en-US" altLang="en-US" sz="1600"/>
              <a:t>The answers to which are located on OLSEN</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a:extLst>
              <a:ext uri="{FF2B5EF4-FFF2-40B4-BE49-F238E27FC236}">
                <a16:creationId xmlns:a16="http://schemas.microsoft.com/office/drawing/2014/main" id="{38CBC8B2-75F2-254D-A883-4D44421B7C9B}"/>
              </a:ext>
            </a:extLst>
          </p:cNvPr>
          <p:cNvSpPr>
            <a:spLocks noGrp="1" noRot="1" noChangeAspect="1" noChangeArrowheads="1" noTextEdit="1"/>
          </p:cNvSpPr>
          <p:nvPr>
            <p:ph type="sldImg"/>
          </p:nvPr>
        </p:nvSpPr>
        <p:spPr>
          <a:ln/>
        </p:spPr>
      </p:sp>
      <p:sp>
        <p:nvSpPr>
          <p:cNvPr id="65538" name="Notes Placeholder 2">
            <a:extLst>
              <a:ext uri="{FF2B5EF4-FFF2-40B4-BE49-F238E27FC236}">
                <a16:creationId xmlns:a16="http://schemas.microsoft.com/office/drawing/2014/main" id="{B449C1D1-90F7-F640-9EA5-48894E0CA1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5539" name="Slide Number Placeholder 3">
            <a:extLst>
              <a:ext uri="{FF2B5EF4-FFF2-40B4-BE49-F238E27FC236}">
                <a16:creationId xmlns:a16="http://schemas.microsoft.com/office/drawing/2014/main" id="{8315C338-964F-404A-9310-602966F08A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4800">
                <a:solidFill>
                  <a:schemeClr val="bg1"/>
                </a:solidFill>
                <a:latin typeface="Verdana" panose="020B0604030504040204" pitchFamily="34" charset="0"/>
                <a:ea typeface="MS PGothic" panose="020B0600070205080204" pitchFamily="34" charset="-128"/>
              </a:defRPr>
            </a:lvl1pPr>
            <a:lvl2pPr marL="742950" indent="-285750" defTabSz="927100">
              <a:defRPr sz="4800">
                <a:solidFill>
                  <a:schemeClr val="bg1"/>
                </a:solidFill>
                <a:latin typeface="Verdana" panose="020B0604030504040204" pitchFamily="34" charset="0"/>
                <a:ea typeface="MS PGothic" panose="020B0600070205080204" pitchFamily="34" charset="-128"/>
              </a:defRPr>
            </a:lvl2pPr>
            <a:lvl3pPr marL="1143000" indent="-228600" defTabSz="927100">
              <a:defRPr sz="4800">
                <a:solidFill>
                  <a:schemeClr val="bg1"/>
                </a:solidFill>
                <a:latin typeface="Verdana" panose="020B0604030504040204" pitchFamily="34" charset="0"/>
                <a:ea typeface="MS PGothic" panose="020B0600070205080204" pitchFamily="34" charset="-128"/>
              </a:defRPr>
            </a:lvl3pPr>
            <a:lvl4pPr marL="1600200" indent="-228600" defTabSz="927100">
              <a:defRPr sz="4800">
                <a:solidFill>
                  <a:schemeClr val="bg1"/>
                </a:solidFill>
                <a:latin typeface="Verdana" panose="020B0604030504040204" pitchFamily="34" charset="0"/>
                <a:ea typeface="MS PGothic" panose="020B0600070205080204" pitchFamily="34" charset="-128"/>
              </a:defRPr>
            </a:lvl4pPr>
            <a:lvl5pPr marL="2057400" indent="-228600" defTabSz="927100">
              <a:defRPr sz="4800">
                <a:solidFill>
                  <a:schemeClr val="bg1"/>
                </a:solidFill>
                <a:latin typeface="Verdana" panose="020B0604030504040204" pitchFamily="34" charset="0"/>
                <a:ea typeface="MS PGothic" panose="020B0600070205080204" pitchFamily="34" charset="-128"/>
              </a:defRPr>
            </a:lvl5pPr>
            <a:lvl6pPr marL="25146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6pPr>
            <a:lvl7pPr marL="29718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7pPr>
            <a:lvl8pPr marL="34290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8pPr>
            <a:lvl9pPr marL="38862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9pPr>
          </a:lstStyle>
          <a:p>
            <a:fld id="{CCA2D1DD-2ABC-C248-8976-740099D13B1A}" type="slidenum">
              <a:rPr lang="en-US" altLang="en-US" sz="1200" smtClean="0">
                <a:solidFill>
                  <a:schemeClr val="tx1"/>
                </a:solidFill>
                <a:latin typeface="Times New Roman" panose="02020603050405020304" pitchFamily="18" charset="0"/>
              </a:rPr>
              <a:pPr/>
              <a:t>31</a:t>
            </a:fld>
            <a:endParaRPr lang="en-US" altLang="en-US" sz="1200">
              <a:solidFill>
                <a:schemeClr val="tx1"/>
              </a:solidFill>
              <a:latin typeface="Times New Roman" panose="0202060305040502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3C146555-1182-5B42-870F-036DA9BFE3A4}"/>
              </a:ext>
            </a:extLst>
          </p:cNvPr>
          <p:cNvSpPr>
            <a:spLocks noGrp="1" noRot="1" noChangeAspect="1" noChangeArrowheads="1" noTextEdit="1"/>
          </p:cNvSpPr>
          <p:nvPr>
            <p:ph type="sldImg"/>
          </p:nvPr>
        </p:nvSpPr>
        <p:spPr>
          <a:ln/>
        </p:spPr>
      </p:sp>
      <p:sp>
        <p:nvSpPr>
          <p:cNvPr id="67586" name="Notes Placeholder 2">
            <a:extLst>
              <a:ext uri="{FF2B5EF4-FFF2-40B4-BE49-F238E27FC236}">
                <a16:creationId xmlns:a16="http://schemas.microsoft.com/office/drawing/2014/main" id="{D4BAB575-E3B2-ED4C-AA09-F99DE38F60F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7587" name="Slide Number Placeholder 3">
            <a:extLst>
              <a:ext uri="{FF2B5EF4-FFF2-40B4-BE49-F238E27FC236}">
                <a16:creationId xmlns:a16="http://schemas.microsoft.com/office/drawing/2014/main" id="{DB7D59A8-F1D8-3540-8400-54EFF9E3140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4800">
                <a:solidFill>
                  <a:schemeClr val="bg1"/>
                </a:solidFill>
                <a:latin typeface="Verdana" panose="020B0604030504040204" pitchFamily="34" charset="0"/>
                <a:ea typeface="MS PGothic" panose="020B0600070205080204" pitchFamily="34" charset="-128"/>
              </a:defRPr>
            </a:lvl1pPr>
            <a:lvl2pPr marL="742950" indent="-285750" defTabSz="927100">
              <a:defRPr sz="4800">
                <a:solidFill>
                  <a:schemeClr val="bg1"/>
                </a:solidFill>
                <a:latin typeface="Verdana" panose="020B0604030504040204" pitchFamily="34" charset="0"/>
                <a:ea typeface="MS PGothic" panose="020B0600070205080204" pitchFamily="34" charset="-128"/>
              </a:defRPr>
            </a:lvl2pPr>
            <a:lvl3pPr marL="1143000" indent="-228600" defTabSz="927100">
              <a:defRPr sz="4800">
                <a:solidFill>
                  <a:schemeClr val="bg1"/>
                </a:solidFill>
                <a:latin typeface="Verdana" panose="020B0604030504040204" pitchFamily="34" charset="0"/>
                <a:ea typeface="MS PGothic" panose="020B0600070205080204" pitchFamily="34" charset="-128"/>
              </a:defRPr>
            </a:lvl3pPr>
            <a:lvl4pPr marL="1600200" indent="-228600" defTabSz="927100">
              <a:defRPr sz="4800">
                <a:solidFill>
                  <a:schemeClr val="bg1"/>
                </a:solidFill>
                <a:latin typeface="Verdana" panose="020B0604030504040204" pitchFamily="34" charset="0"/>
                <a:ea typeface="MS PGothic" panose="020B0600070205080204" pitchFamily="34" charset="-128"/>
              </a:defRPr>
            </a:lvl4pPr>
            <a:lvl5pPr marL="2057400" indent="-228600" defTabSz="927100">
              <a:defRPr sz="4800">
                <a:solidFill>
                  <a:schemeClr val="bg1"/>
                </a:solidFill>
                <a:latin typeface="Verdana" panose="020B0604030504040204" pitchFamily="34" charset="0"/>
                <a:ea typeface="MS PGothic" panose="020B0600070205080204" pitchFamily="34" charset="-128"/>
              </a:defRPr>
            </a:lvl5pPr>
            <a:lvl6pPr marL="25146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6pPr>
            <a:lvl7pPr marL="29718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7pPr>
            <a:lvl8pPr marL="34290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8pPr>
            <a:lvl9pPr marL="38862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9pPr>
          </a:lstStyle>
          <a:p>
            <a:fld id="{80E4C5D4-19EF-A14D-B916-9C72F7EA6EEE}" type="slidenum">
              <a:rPr lang="en-US" altLang="en-US" sz="1200" smtClean="0">
                <a:solidFill>
                  <a:schemeClr val="tx1"/>
                </a:solidFill>
                <a:latin typeface="Times New Roman" panose="02020603050405020304" pitchFamily="18" charset="0"/>
              </a:rPr>
              <a:pPr/>
              <a:t>32</a:t>
            </a:fld>
            <a:endParaRPr lang="en-US" altLang="en-US" sz="1200">
              <a:solidFill>
                <a:schemeClr val="tx1"/>
              </a:solidFill>
              <a:latin typeface="Times New Roman" panose="0202060305040502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a:extLst>
              <a:ext uri="{FF2B5EF4-FFF2-40B4-BE49-F238E27FC236}">
                <a16:creationId xmlns:a16="http://schemas.microsoft.com/office/drawing/2014/main" id="{7BD4F8AA-BEC0-4140-B196-7446C14DDE74}"/>
              </a:ext>
            </a:extLst>
          </p:cNvPr>
          <p:cNvSpPr>
            <a:spLocks noGrp="1" noRot="1" noChangeAspect="1" noChangeArrowheads="1" noTextEdit="1"/>
          </p:cNvSpPr>
          <p:nvPr>
            <p:ph type="sldImg"/>
          </p:nvPr>
        </p:nvSpPr>
        <p:spPr>
          <a:ln/>
        </p:spPr>
      </p:sp>
      <p:sp>
        <p:nvSpPr>
          <p:cNvPr id="69634" name="Notes Placeholder 2">
            <a:extLst>
              <a:ext uri="{FF2B5EF4-FFF2-40B4-BE49-F238E27FC236}">
                <a16:creationId xmlns:a16="http://schemas.microsoft.com/office/drawing/2014/main" id="{A969953E-91BC-C343-A929-47923DAC1B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9635" name="Slide Number Placeholder 3">
            <a:extLst>
              <a:ext uri="{FF2B5EF4-FFF2-40B4-BE49-F238E27FC236}">
                <a16:creationId xmlns:a16="http://schemas.microsoft.com/office/drawing/2014/main" id="{796EB776-DD94-EC41-9938-A92D57BF4F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4800">
                <a:solidFill>
                  <a:schemeClr val="bg1"/>
                </a:solidFill>
                <a:latin typeface="Verdana" panose="020B0604030504040204" pitchFamily="34" charset="0"/>
                <a:ea typeface="MS PGothic" panose="020B0600070205080204" pitchFamily="34" charset="-128"/>
              </a:defRPr>
            </a:lvl1pPr>
            <a:lvl2pPr marL="742950" indent="-285750" defTabSz="927100">
              <a:defRPr sz="4800">
                <a:solidFill>
                  <a:schemeClr val="bg1"/>
                </a:solidFill>
                <a:latin typeface="Verdana" panose="020B0604030504040204" pitchFamily="34" charset="0"/>
                <a:ea typeface="MS PGothic" panose="020B0600070205080204" pitchFamily="34" charset="-128"/>
              </a:defRPr>
            </a:lvl2pPr>
            <a:lvl3pPr marL="1143000" indent="-228600" defTabSz="927100">
              <a:defRPr sz="4800">
                <a:solidFill>
                  <a:schemeClr val="bg1"/>
                </a:solidFill>
                <a:latin typeface="Verdana" panose="020B0604030504040204" pitchFamily="34" charset="0"/>
                <a:ea typeface="MS PGothic" panose="020B0600070205080204" pitchFamily="34" charset="-128"/>
              </a:defRPr>
            </a:lvl3pPr>
            <a:lvl4pPr marL="1600200" indent="-228600" defTabSz="927100">
              <a:defRPr sz="4800">
                <a:solidFill>
                  <a:schemeClr val="bg1"/>
                </a:solidFill>
                <a:latin typeface="Verdana" panose="020B0604030504040204" pitchFamily="34" charset="0"/>
                <a:ea typeface="MS PGothic" panose="020B0600070205080204" pitchFamily="34" charset="-128"/>
              </a:defRPr>
            </a:lvl4pPr>
            <a:lvl5pPr marL="2057400" indent="-228600" defTabSz="927100">
              <a:defRPr sz="4800">
                <a:solidFill>
                  <a:schemeClr val="bg1"/>
                </a:solidFill>
                <a:latin typeface="Verdana" panose="020B0604030504040204" pitchFamily="34" charset="0"/>
                <a:ea typeface="MS PGothic" panose="020B0600070205080204" pitchFamily="34" charset="-128"/>
              </a:defRPr>
            </a:lvl5pPr>
            <a:lvl6pPr marL="25146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6pPr>
            <a:lvl7pPr marL="29718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7pPr>
            <a:lvl8pPr marL="34290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8pPr>
            <a:lvl9pPr marL="38862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9pPr>
          </a:lstStyle>
          <a:p>
            <a:fld id="{656E4A82-609D-E042-B5C0-EC39695544BD}" type="slidenum">
              <a:rPr lang="en-US" altLang="en-US" sz="1200" smtClean="0">
                <a:solidFill>
                  <a:schemeClr val="tx1"/>
                </a:solidFill>
                <a:latin typeface="Times New Roman" panose="02020603050405020304" pitchFamily="18" charset="0"/>
              </a:rPr>
              <a:pPr/>
              <a:t>33</a:t>
            </a:fld>
            <a:endParaRPr lang="en-US" altLang="en-US" sz="1200">
              <a:solidFill>
                <a:schemeClr val="tx1"/>
              </a:solidFill>
              <a:latin typeface="Times New Roman" panose="02020603050405020304"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a:extLst>
              <a:ext uri="{FF2B5EF4-FFF2-40B4-BE49-F238E27FC236}">
                <a16:creationId xmlns:a16="http://schemas.microsoft.com/office/drawing/2014/main" id="{3732E873-C389-2A4C-A485-03FCD363ED4A}"/>
              </a:ext>
            </a:extLst>
          </p:cNvPr>
          <p:cNvSpPr>
            <a:spLocks noGrp="1" noRot="1" noChangeAspect="1" noChangeArrowheads="1" noTextEdit="1"/>
          </p:cNvSpPr>
          <p:nvPr>
            <p:ph type="sldImg"/>
          </p:nvPr>
        </p:nvSpPr>
        <p:spPr>
          <a:ln/>
        </p:spPr>
      </p:sp>
      <p:sp>
        <p:nvSpPr>
          <p:cNvPr id="71682" name="Notes Placeholder 2">
            <a:extLst>
              <a:ext uri="{FF2B5EF4-FFF2-40B4-BE49-F238E27FC236}">
                <a16:creationId xmlns:a16="http://schemas.microsoft.com/office/drawing/2014/main" id="{10C89482-CC54-454E-BAF2-0A1F77CDF53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1683" name="Slide Number Placeholder 3">
            <a:extLst>
              <a:ext uri="{FF2B5EF4-FFF2-40B4-BE49-F238E27FC236}">
                <a16:creationId xmlns:a16="http://schemas.microsoft.com/office/drawing/2014/main" id="{CDB49019-21A2-3243-B40A-2AD759F887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4800">
                <a:solidFill>
                  <a:schemeClr val="bg1"/>
                </a:solidFill>
                <a:latin typeface="Verdana" panose="020B0604030504040204" pitchFamily="34" charset="0"/>
                <a:ea typeface="MS PGothic" panose="020B0600070205080204" pitchFamily="34" charset="-128"/>
              </a:defRPr>
            </a:lvl1pPr>
            <a:lvl2pPr marL="742950" indent="-285750" defTabSz="927100">
              <a:defRPr sz="4800">
                <a:solidFill>
                  <a:schemeClr val="bg1"/>
                </a:solidFill>
                <a:latin typeface="Verdana" panose="020B0604030504040204" pitchFamily="34" charset="0"/>
                <a:ea typeface="MS PGothic" panose="020B0600070205080204" pitchFamily="34" charset="-128"/>
              </a:defRPr>
            </a:lvl2pPr>
            <a:lvl3pPr marL="1143000" indent="-228600" defTabSz="927100">
              <a:defRPr sz="4800">
                <a:solidFill>
                  <a:schemeClr val="bg1"/>
                </a:solidFill>
                <a:latin typeface="Verdana" panose="020B0604030504040204" pitchFamily="34" charset="0"/>
                <a:ea typeface="MS PGothic" panose="020B0600070205080204" pitchFamily="34" charset="-128"/>
              </a:defRPr>
            </a:lvl3pPr>
            <a:lvl4pPr marL="1600200" indent="-228600" defTabSz="927100">
              <a:defRPr sz="4800">
                <a:solidFill>
                  <a:schemeClr val="bg1"/>
                </a:solidFill>
                <a:latin typeface="Verdana" panose="020B0604030504040204" pitchFamily="34" charset="0"/>
                <a:ea typeface="MS PGothic" panose="020B0600070205080204" pitchFamily="34" charset="-128"/>
              </a:defRPr>
            </a:lvl4pPr>
            <a:lvl5pPr marL="2057400" indent="-228600" defTabSz="927100">
              <a:defRPr sz="4800">
                <a:solidFill>
                  <a:schemeClr val="bg1"/>
                </a:solidFill>
                <a:latin typeface="Verdana" panose="020B0604030504040204" pitchFamily="34" charset="0"/>
                <a:ea typeface="MS PGothic" panose="020B0600070205080204" pitchFamily="34" charset="-128"/>
              </a:defRPr>
            </a:lvl5pPr>
            <a:lvl6pPr marL="25146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6pPr>
            <a:lvl7pPr marL="29718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7pPr>
            <a:lvl8pPr marL="34290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8pPr>
            <a:lvl9pPr marL="38862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9pPr>
          </a:lstStyle>
          <a:p>
            <a:fld id="{1D37C8D8-D5F7-E749-922C-2C8AD6B7A795}" type="slidenum">
              <a:rPr lang="en-US" altLang="en-US" sz="1200" smtClean="0">
                <a:solidFill>
                  <a:schemeClr val="tx1"/>
                </a:solidFill>
                <a:latin typeface="Times New Roman" panose="02020603050405020304" pitchFamily="18" charset="0"/>
              </a:rPr>
              <a:pPr/>
              <a:t>34</a:t>
            </a:fld>
            <a:endParaRPr lang="en-US" altLang="en-US" sz="1200">
              <a:solidFill>
                <a:schemeClr val="tx1"/>
              </a:solidFill>
              <a:latin typeface="Times New Roman" panose="02020603050405020304"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a:extLst>
              <a:ext uri="{FF2B5EF4-FFF2-40B4-BE49-F238E27FC236}">
                <a16:creationId xmlns:a16="http://schemas.microsoft.com/office/drawing/2014/main" id="{E01C211A-C06E-DF49-ABFE-0F809DB0D625}"/>
              </a:ext>
            </a:extLst>
          </p:cNvPr>
          <p:cNvSpPr>
            <a:spLocks noGrp="1" noRot="1" noChangeAspect="1" noChangeArrowheads="1" noTextEdit="1"/>
          </p:cNvSpPr>
          <p:nvPr>
            <p:ph type="sldImg"/>
          </p:nvPr>
        </p:nvSpPr>
        <p:spPr>
          <a:ln/>
        </p:spPr>
      </p:sp>
      <p:sp>
        <p:nvSpPr>
          <p:cNvPr id="73730" name="Notes Placeholder 2">
            <a:extLst>
              <a:ext uri="{FF2B5EF4-FFF2-40B4-BE49-F238E27FC236}">
                <a16:creationId xmlns:a16="http://schemas.microsoft.com/office/drawing/2014/main" id="{869866B3-38B0-AF42-8734-A8BA8512CE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3731" name="Slide Number Placeholder 3">
            <a:extLst>
              <a:ext uri="{FF2B5EF4-FFF2-40B4-BE49-F238E27FC236}">
                <a16:creationId xmlns:a16="http://schemas.microsoft.com/office/drawing/2014/main" id="{5458578C-CC05-3940-A101-886462DD806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4800">
                <a:solidFill>
                  <a:schemeClr val="bg1"/>
                </a:solidFill>
                <a:latin typeface="Verdana" panose="020B0604030504040204" pitchFamily="34" charset="0"/>
                <a:ea typeface="MS PGothic" panose="020B0600070205080204" pitchFamily="34" charset="-128"/>
              </a:defRPr>
            </a:lvl1pPr>
            <a:lvl2pPr marL="742950" indent="-285750" defTabSz="927100">
              <a:defRPr sz="4800">
                <a:solidFill>
                  <a:schemeClr val="bg1"/>
                </a:solidFill>
                <a:latin typeface="Verdana" panose="020B0604030504040204" pitchFamily="34" charset="0"/>
                <a:ea typeface="MS PGothic" panose="020B0600070205080204" pitchFamily="34" charset="-128"/>
              </a:defRPr>
            </a:lvl2pPr>
            <a:lvl3pPr marL="1143000" indent="-228600" defTabSz="927100">
              <a:defRPr sz="4800">
                <a:solidFill>
                  <a:schemeClr val="bg1"/>
                </a:solidFill>
                <a:latin typeface="Verdana" panose="020B0604030504040204" pitchFamily="34" charset="0"/>
                <a:ea typeface="MS PGothic" panose="020B0600070205080204" pitchFamily="34" charset="-128"/>
              </a:defRPr>
            </a:lvl3pPr>
            <a:lvl4pPr marL="1600200" indent="-228600" defTabSz="927100">
              <a:defRPr sz="4800">
                <a:solidFill>
                  <a:schemeClr val="bg1"/>
                </a:solidFill>
                <a:latin typeface="Verdana" panose="020B0604030504040204" pitchFamily="34" charset="0"/>
                <a:ea typeface="MS PGothic" panose="020B0600070205080204" pitchFamily="34" charset="-128"/>
              </a:defRPr>
            </a:lvl4pPr>
            <a:lvl5pPr marL="2057400" indent="-228600" defTabSz="927100">
              <a:defRPr sz="4800">
                <a:solidFill>
                  <a:schemeClr val="bg1"/>
                </a:solidFill>
                <a:latin typeface="Verdana" panose="020B0604030504040204" pitchFamily="34" charset="0"/>
                <a:ea typeface="MS PGothic" panose="020B0600070205080204" pitchFamily="34" charset="-128"/>
              </a:defRPr>
            </a:lvl5pPr>
            <a:lvl6pPr marL="25146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6pPr>
            <a:lvl7pPr marL="29718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7pPr>
            <a:lvl8pPr marL="34290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8pPr>
            <a:lvl9pPr marL="38862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9pPr>
          </a:lstStyle>
          <a:p>
            <a:fld id="{89795622-F268-7549-9325-8621916B0D50}" type="slidenum">
              <a:rPr lang="en-US" altLang="en-US" sz="1200" smtClean="0">
                <a:solidFill>
                  <a:schemeClr val="tx1"/>
                </a:solidFill>
                <a:latin typeface="Times New Roman" panose="02020603050405020304" pitchFamily="18" charset="0"/>
              </a:rPr>
              <a:pPr/>
              <a:t>35</a:t>
            </a:fld>
            <a:endParaRPr lang="en-US" altLang="en-US" sz="1200">
              <a:solidFill>
                <a:schemeClr val="tx1"/>
              </a:solidFill>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a:extLst>
              <a:ext uri="{FF2B5EF4-FFF2-40B4-BE49-F238E27FC236}">
                <a16:creationId xmlns:a16="http://schemas.microsoft.com/office/drawing/2014/main" id="{3E343A92-325A-C541-8D78-33857D4EE0A9}"/>
              </a:ext>
            </a:extLst>
          </p:cNvPr>
          <p:cNvSpPr>
            <a:spLocks noGrp="1" noRot="1" noChangeAspect="1" noChangeArrowheads="1" noTextEdit="1"/>
          </p:cNvSpPr>
          <p:nvPr>
            <p:ph type="sldImg"/>
          </p:nvPr>
        </p:nvSpPr>
        <p:spPr>
          <a:ln/>
        </p:spPr>
      </p:sp>
      <p:sp>
        <p:nvSpPr>
          <p:cNvPr id="11266" name="Notes Placeholder 2">
            <a:extLst>
              <a:ext uri="{FF2B5EF4-FFF2-40B4-BE49-F238E27FC236}">
                <a16:creationId xmlns:a16="http://schemas.microsoft.com/office/drawing/2014/main" id="{1E346EAE-F88D-FD4C-99A8-CD4B8070C0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267" name="Slide Number Placeholder 3">
            <a:extLst>
              <a:ext uri="{FF2B5EF4-FFF2-40B4-BE49-F238E27FC236}">
                <a16:creationId xmlns:a16="http://schemas.microsoft.com/office/drawing/2014/main" id="{4812E2E5-65E8-8D43-8F06-0ECC6BE0B0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4800">
                <a:solidFill>
                  <a:schemeClr val="bg1"/>
                </a:solidFill>
                <a:latin typeface="Verdana" panose="020B0604030504040204" pitchFamily="34" charset="0"/>
                <a:ea typeface="MS PGothic" panose="020B0600070205080204" pitchFamily="34" charset="-128"/>
              </a:defRPr>
            </a:lvl1pPr>
            <a:lvl2pPr marL="742950" indent="-285750" defTabSz="927100">
              <a:defRPr sz="4800">
                <a:solidFill>
                  <a:schemeClr val="bg1"/>
                </a:solidFill>
                <a:latin typeface="Verdana" panose="020B0604030504040204" pitchFamily="34" charset="0"/>
                <a:ea typeface="MS PGothic" panose="020B0600070205080204" pitchFamily="34" charset="-128"/>
              </a:defRPr>
            </a:lvl2pPr>
            <a:lvl3pPr marL="1143000" indent="-228600" defTabSz="927100">
              <a:defRPr sz="4800">
                <a:solidFill>
                  <a:schemeClr val="bg1"/>
                </a:solidFill>
                <a:latin typeface="Verdana" panose="020B0604030504040204" pitchFamily="34" charset="0"/>
                <a:ea typeface="MS PGothic" panose="020B0600070205080204" pitchFamily="34" charset="-128"/>
              </a:defRPr>
            </a:lvl3pPr>
            <a:lvl4pPr marL="1600200" indent="-228600" defTabSz="927100">
              <a:defRPr sz="4800">
                <a:solidFill>
                  <a:schemeClr val="bg1"/>
                </a:solidFill>
                <a:latin typeface="Verdana" panose="020B0604030504040204" pitchFamily="34" charset="0"/>
                <a:ea typeface="MS PGothic" panose="020B0600070205080204" pitchFamily="34" charset="-128"/>
              </a:defRPr>
            </a:lvl4pPr>
            <a:lvl5pPr marL="2057400" indent="-228600" defTabSz="927100">
              <a:defRPr sz="4800">
                <a:solidFill>
                  <a:schemeClr val="bg1"/>
                </a:solidFill>
                <a:latin typeface="Verdana" panose="020B0604030504040204" pitchFamily="34" charset="0"/>
                <a:ea typeface="MS PGothic" panose="020B0600070205080204" pitchFamily="34" charset="-128"/>
              </a:defRPr>
            </a:lvl5pPr>
            <a:lvl6pPr marL="25146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6pPr>
            <a:lvl7pPr marL="29718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7pPr>
            <a:lvl8pPr marL="34290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8pPr>
            <a:lvl9pPr marL="38862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9pPr>
          </a:lstStyle>
          <a:p>
            <a:fld id="{340F207B-B574-0B4C-904C-968005CDF390}" type="slidenum">
              <a:rPr lang="en-US" altLang="en-US" sz="1200" smtClean="0">
                <a:solidFill>
                  <a:schemeClr val="tx1"/>
                </a:solidFill>
                <a:latin typeface="Times New Roman" panose="02020603050405020304" pitchFamily="18" charset="0"/>
              </a:rPr>
              <a:pPr/>
              <a:t>4</a:t>
            </a:fld>
            <a:endParaRPr lang="en-US" altLang="en-US" sz="1200">
              <a:solidFill>
                <a:schemeClr val="tx1"/>
              </a:solidFill>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a:extLst>
              <a:ext uri="{FF2B5EF4-FFF2-40B4-BE49-F238E27FC236}">
                <a16:creationId xmlns:a16="http://schemas.microsoft.com/office/drawing/2014/main" id="{000945B3-017D-1240-9A53-EFF1E0A240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4800">
                <a:solidFill>
                  <a:schemeClr val="bg1"/>
                </a:solidFill>
                <a:latin typeface="Verdana" panose="020B0604030504040204" pitchFamily="34" charset="0"/>
                <a:ea typeface="MS PGothic" panose="020B0600070205080204" pitchFamily="34" charset="-128"/>
              </a:defRPr>
            </a:lvl1pPr>
            <a:lvl2pPr marL="742950" indent="-285750" defTabSz="927100">
              <a:defRPr sz="4800">
                <a:solidFill>
                  <a:schemeClr val="bg1"/>
                </a:solidFill>
                <a:latin typeface="Verdana" panose="020B0604030504040204" pitchFamily="34" charset="0"/>
                <a:ea typeface="MS PGothic" panose="020B0600070205080204" pitchFamily="34" charset="-128"/>
              </a:defRPr>
            </a:lvl2pPr>
            <a:lvl3pPr marL="1143000" indent="-228600" defTabSz="927100">
              <a:defRPr sz="4800">
                <a:solidFill>
                  <a:schemeClr val="bg1"/>
                </a:solidFill>
                <a:latin typeface="Verdana" panose="020B0604030504040204" pitchFamily="34" charset="0"/>
                <a:ea typeface="MS PGothic" panose="020B0600070205080204" pitchFamily="34" charset="-128"/>
              </a:defRPr>
            </a:lvl3pPr>
            <a:lvl4pPr marL="1600200" indent="-228600" defTabSz="927100">
              <a:defRPr sz="4800">
                <a:solidFill>
                  <a:schemeClr val="bg1"/>
                </a:solidFill>
                <a:latin typeface="Verdana" panose="020B0604030504040204" pitchFamily="34" charset="0"/>
                <a:ea typeface="MS PGothic" panose="020B0600070205080204" pitchFamily="34" charset="-128"/>
              </a:defRPr>
            </a:lvl4pPr>
            <a:lvl5pPr marL="2057400" indent="-228600" defTabSz="927100">
              <a:defRPr sz="4800">
                <a:solidFill>
                  <a:schemeClr val="bg1"/>
                </a:solidFill>
                <a:latin typeface="Verdana" panose="020B0604030504040204" pitchFamily="34" charset="0"/>
                <a:ea typeface="MS PGothic" panose="020B0600070205080204" pitchFamily="34" charset="-128"/>
              </a:defRPr>
            </a:lvl5pPr>
            <a:lvl6pPr marL="25146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6pPr>
            <a:lvl7pPr marL="29718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7pPr>
            <a:lvl8pPr marL="34290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8pPr>
            <a:lvl9pPr marL="38862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9pPr>
          </a:lstStyle>
          <a:p>
            <a:fld id="{A2277842-2C22-0A4D-B322-B6EF2AA503B6}" type="slidenum">
              <a:rPr lang="en-US" altLang="en-US" sz="1200" smtClean="0">
                <a:solidFill>
                  <a:schemeClr val="tx1"/>
                </a:solidFill>
                <a:latin typeface="Times New Roman" panose="02020603050405020304" pitchFamily="18" charset="0"/>
              </a:rPr>
              <a:pPr/>
              <a:t>5</a:t>
            </a:fld>
            <a:endParaRPr lang="en-US" altLang="en-US" sz="1200">
              <a:solidFill>
                <a:schemeClr val="tx1"/>
              </a:solidFill>
              <a:latin typeface="Times New Roman" panose="02020603050405020304" pitchFamily="18" charset="0"/>
            </a:endParaRPr>
          </a:p>
        </p:txBody>
      </p:sp>
      <p:sp>
        <p:nvSpPr>
          <p:cNvPr id="13314" name="Rectangle 2">
            <a:extLst>
              <a:ext uri="{FF2B5EF4-FFF2-40B4-BE49-F238E27FC236}">
                <a16:creationId xmlns:a16="http://schemas.microsoft.com/office/drawing/2014/main" id="{72D73380-2FE1-0044-A5EF-B3927601B658}"/>
              </a:ext>
            </a:extLst>
          </p:cNvPr>
          <p:cNvSpPr>
            <a:spLocks noGrp="1" noRot="1" noChangeAspect="1" noChangeArrowheads="1" noTextEdit="1"/>
          </p:cNvSpPr>
          <p:nvPr>
            <p:ph type="sldImg"/>
          </p:nvPr>
        </p:nvSpPr>
        <p:spPr>
          <a:ln/>
        </p:spPr>
      </p:sp>
      <p:sp>
        <p:nvSpPr>
          <p:cNvPr id="13315" name="Rectangle 3">
            <a:extLst>
              <a:ext uri="{FF2B5EF4-FFF2-40B4-BE49-F238E27FC236}">
                <a16:creationId xmlns:a16="http://schemas.microsoft.com/office/drawing/2014/main" id="{0F1EEE01-CE69-D845-8AA5-2FF6986EE6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a:t>Required clerkships</a:t>
            </a:r>
          </a:p>
          <a:p>
            <a:r>
              <a:rPr lang="en-US" altLang="en-US" sz="1600"/>
              <a:t>Capstone- October, January, February, March</a:t>
            </a:r>
          </a:p>
          <a:p>
            <a:r>
              <a:rPr lang="en-US" altLang="en-US" sz="1600"/>
              <a:t>LSP longitudinal </a:t>
            </a:r>
          </a:p>
          <a:p>
            <a:r>
              <a:rPr lang="en-US" altLang="en-US" sz="1600"/>
              <a:t>Electives – 4 blocks</a:t>
            </a:r>
          </a:p>
          <a:p>
            <a:r>
              <a:rPr lang="en-US" altLang="en-US" sz="1600"/>
              <a:t>5 Option months – </a:t>
            </a:r>
          </a:p>
          <a:p>
            <a:r>
              <a:rPr lang="en-US" altLang="en-US" sz="1600"/>
              <a:t>	for residency interviewing, </a:t>
            </a:r>
          </a:p>
          <a:p>
            <a:r>
              <a:rPr lang="en-US" altLang="en-US" sz="1600"/>
              <a:t>	studying for Step 2 CK</a:t>
            </a:r>
          </a:p>
          <a:p>
            <a:r>
              <a:rPr lang="en-US" altLang="en-US" sz="1600"/>
              <a:t>	personal business (weddings, births, family issues, vacation, moving),  </a:t>
            </a:r>
          </a:p>
          <a:p>
            <a:r>
              <a:rPr lang="en-US" altLang="en-US" sz="1600"/>
              <a:t>	Adjusting to off-cycle away rotations</a:t>
            </a:r>
            <a:endParaRPr lang="en-US" altLang="en-US"/>
          </a:p>
          <a:p>
            <a:r>
              <a:rPr lang="en-US" altLang="en-US"/>
              <a:t>	Must take 2 option block between Nov and Jan</a:t>
            </a:r>
          </a:p>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271DB7A4-F245-0842-A4B3-616AF957764D}"/>
              </a:ext>
            </a:extLst>
          </p:cNvPr>
          <p:cNvSpPr>
            <a:spLocks noGrp="1" noRot="1" noChangeAspect="1" noChangeArrowheads="1" noTextEdit="1"/>
          </p:cNvSpPr>
          <p:nvPr>
            <p:ph type="sldImg"/>
          </p:nvPr>
        </p:nvSpPr>
        <p:spPr>
          <a:ln/>
        </p:spPr>
      </p:sp>
      <p:sp>
        <p:nvSpPr>
          <p:cNvPr id="15362" name="Notes Placeholder 2">
            <a:extLst>
              <a:ext uri="{FF2B5EF4-FFF2-40B4-BE49-F238E27FC236}">
                <a16:creationId xmlns:a16="http://schemas.microsoft.com/office/drawing/2014/main" id="{365B995B-23BE-A74C-96BA-EA976144D1C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JI-Any doesn’t mean Anything you want</a:t>
            </a:r>
          </a:p>
          <a:p>
            <a:r>
              <a:rPr lang="en-US" altLang="en-US"/>
              <a:t>You will select these from a list of approved JI’s</a:t>
            </a:r>
          </a:p>
          <a:p>
            <a:endParaRPr lang="en-US" altLang="en-US"/>
          </a:p>
          <a:p>
            <a:r>
              <a:rPr lang="en-US" altLang="en-US"/>
              <a:t>Strongly consider doing a Medicine JI</a:t>
            </a:r>
          </a:p>
          <a:p>
            <a:r>
              <a:rPr lang="en-US" altLang="en-US"/>
              <a:t>	these are the questions that will be on Step 2 CK and Step 3</a:t>
            </a:r>
          </a:p>
          <a:p>
            <a:endParaRPr lang="en-US" altLang="en-US"/>
          </a:p>
        </p:txBody>
      </p:sp>
      <p:sp>
        <p:nvSpPr>
          <p:cNvPr id="15363" name="Slide Number Placeholder 3">
            <a:extLst>
              <a:ext uri="{FF2B5EF4-FFF2-40B4-BE49-F238E27FC236}">
                <a16:creationId xmlns:a16="http://schemas.microsoft.com/office/drawing/2014/main" id="{37CD7F18-492E-304B-929C-3D4936D604B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4800">
                <a:solidFill>
                  <a:schemeClr val="bg1"/>
                </a:solidFill>
                <a:latin typeface="Verdana" panose="020B0604030504040204" pitchFamily="34" charset="0"/>
                <a:ea typeface="MS PGothic" panose="020B0600070205080204" pitchFamily="34" charset="-128"/>
              </a:defRPr>
            </a:lvl1pPr>
            <a:lvl2pPr marL="742950" indent="-285750" defTabSz="927100">
              <a:defRPr sz="4800">
                <a:solidFill>
                  <a:schemeClr val="bg1"/>
                </a:solidFill>
                <a:latin typeface="Verdana" panose="020B0604030504040204" pitchFamily="34" charset="0"/>
                <a:ea typeface="MS PGothic" panose="020B0600070205080204" pitchFamily="34" charset="-128"/>
              </a:defRPr>
            </a:lvl2pPr>
            <a:lvl3pPr marL="1143000" indent="-228600" defTabSz="927100">
              <a:defRPr sz="4800">
                <a:solidFill>
                  <a:schemeClr val="bg1"/>
                </a:solidFill>
                <a:latin typeface="Verdana" panose="020B0604030504040204" pitchFamily="34" charset="0"/>
                <a:ea typeface="MS PGothic" panose="020B0600070205080204" pitchFamily="34" charset="-128"/>
              </a:defRPr>
            </a:lvl3pPr>
            <a:lvl4pPr marL="1600200" indent="-228600" defTabSz="927100">
              <a:defRPr sz="4800">
                <a:solidFill>
                  <a:schemeClr val="bg1"/>
                </a:solidFill>
                <a:latin typeface="Verdana" panose="020B0604030504040204" pitchFamily="34" charset="0"/>
                <a:ea typeface="MS PGothic" panose="020B0600070205080204" pitchFamily="34" charset="-128"/>
              </a:defRPr>
            </a:lvl4pPr>
            <a:lvl5pPr marL="2057400" indent="-228600" defTabSz="927100">
              <a:defRPr sz="4800">
                <a:solidFill>
                  <a:schemeClr val="bg1"/>
                </a:solidFill>
                <a:latin typeface="Verdana" panose="020B0604030504040204" pitchFamily="34" charset="0"/>
                <a:ea typeface="MS PGothic" panose="020B0600070205080204" pitchFamily="34" charset="-128"/>
              </a:defRPr>
            </a:lvl5pPr>
            <a:lvl6pPr marL="25146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6pPr>
            <a:lvl7pPr marL="29718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7pPr>
            <a:lvl8pPr marL="34290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8pPr>
            <a:lvl9pPr marL="38862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9pPr>
          </a:lstStyle>
          <a:p>
            <a:fld id="{5C0CF819-372C-D942-873F-C2795DF730E1}" type="slidenum">
              <a:rPr lang="en-US" altLang="en-US" sz="1200" smtClean="0">
                <a:solidFill>
                  <a:schemeClr val="tx1"/>
                </a:solidFill>
                <a:latin typeface="Times New Roman" panose="02020603050405020304" pitchFamily="18" charset="0"/>
              </a:rPr>
              <a:pPr/>
              <a:t>6</a:t>
            </a:fld>
            <a:endParaRPr lang="en-US" altLang="en-US" sz="1200">
              <a:solidFill>
                <a:schemeClr val="tx1"/>
              </a:solidFill>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6DB4136F-0FE5-B544-BB40-E44E53B6138D}"/>
              </a:ext>
            </a:extLst>
          </p:cNvPr>
          <p:cNvSpPr>
            <a:spLocks noGrp="1" noRot="1" noChangeAspect="1" noChangeArrowheads="1" noTextEdit="1"/>
          </p:cNvSpPr>
          <p:nvPr>
            <p:ph type="sldImg"/>
          </p:nvPr>
        </p:nvSpPr>
        <p:spPr>
          <a:ln/>
        </p:spPr>
      </p:sp>
      <p:sp>
        <p:nvSpPr>
          <p:cNvPr id="17410" name="Notes Placeholder 2">
            <a:extLst>
              <a:ext uri="{FF2B5EF4-FFF2-40B4-BE49-F238E27FC236}">
                <a16:creationId xmlns:a16="http://schemas.microsoft.com/office/drawing/2014/main" id="{3F13C172-9E27-534A-9740-EF427C542F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7411" name="Slide Number Placeholder 3">
            <a:extLst>
              <a:ext uri="{FF2B5EF4-FFF2-40B4-BE49-F238E27FC236}">
                <a16:creationId xmlns:a16="http://schemas.microsoft.com/office/drawing/2014/main" id="{5DDB6182-BAED-974A-845D-9E5B1C8CBF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4800">
                <a:solidFill>
                  <a:schemeClr val="bg1"/>
                </a:solidFill>
                <a:latin typeface="Verdana" panose="020B0604030504040204" pitchFamily="34" charset="0"/>
                <a:ea typeface="MS PGothic" panose="020B0600070205080204" pitchFamily="34" charset="-128"/>
              </a:defRPr>
            </a:lvl1pPr>
            <a:lvl2pPr marL="742950" indent="-285750" defTabSz="927100">
              <a:defRPr sz="4800">
                <a:solidFill>
                  <a:schemeClr val="bg1"/>
                </a:solidFill>
                <a:latin typeface="Verdana" panose="020B0604030504040204" pitchFamily="34" charset="0"/>
                <a:ea typeface="MS PGothic" panose="020B0600070205080204" pitchFamily="34" charset="-128"/>
              </a:defRPr>
            </a:lvl2pPr>
            <a:lvl3pPr marL="1143000" indent="-228600" defTabSz="927100">
              <a:defRPr sz="4800">
                <a:solidFill>
                  <a:schemeClr val="bg1"/>
                </a:solidFill>
                <a:latin typeface="Verdana" panose="020B0604030504040204" pitchFamily="34" charset="0"/>
                <a:ea typeface="MS PGothic" panose="020B0600070205080204" pitchFamily="34" charset="-128"/>
              </a:defRPr>
            </a:lvl3pPr>
            <a:lvl4pPr marL="1600200" indent="-228600" defTabSz="927100">
              <a:defRPr sz="4800">
                <a:solidFill>
                  <a:schemeClr val="bg1"/>
                </a:solidFill>
                <a:latin typeface="Verdana" panose="020B0604030504040204" pitchFamily="34" charset="0"/>
                <a:ea typeface="MS PGothic" panose="020B0600070205080204" pitchFamily="34" charset="-128"/>
              </a:defRPr>
            </a:lvl4pPr>
            <a:lvl5pPr marL="2057400" indent="-228600" defTabSz="927100">
              <a:defRPr sz="4800">
                <a:solidFill>
                  <a:schemeClr val="bg1"/>
                </a:solidFill>
                <a:latin typeface="Verdana" panose="020B0604030504040204" pitchFamily="34" charset="0"/>
                <a:ea typeface="MS PGothic" panose="020B0600070205080204" pitchFamily="34" charset="-128"/>
              </a:defRPr>
            </a:lvl5pPr>
            <a:lvl6pPr marL="25146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6pPr>
            <a:lvl7pPr marL="29718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7pPr>
            <a:lvl8pPr marL="34290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8pPr>
            <a:lvl9pPr marL="38862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9pPr>
          </a:lstStyle>
          <a:p>
            <a:fld id="{09B5DB6B-EEEF-D042-92FD-7B5540A1CA96}" type="slidenum">
              <a:rPr lang="en-US" altLang="en-US" sz="1200" smtClean="0">
                <a:solidFill>
                  <a:schemeClr val="tx1"/>
                </a:solidFill>
                <a:latin typeface="Times New Roman" panose="02020603050405020304" pitchFamily="18" charset="0"/>
              </a:rPr>
              <a:pPr/>
              <a:t>7</a:t>
            </a:fld>
            <a:endParaRPr lang="en-US" altLang="en-US" sz="1200">
              <a:solidFill>
                <a:schemeClr val="tx1"/>
              </a:solidFill>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EDA90A8A-B86C-E74E-AD90-CC6648B8CA96}"/>
              </a:ext>
            </a:extLst>
          </p:cNvPr>
          <p:cNvSpPr>
            <a:spLocks noGrp="1" noRot="1" noChangeAspect="1" noChangeArrowheads="1" noTextEdit="1"/>
          </p:cNvSpPr>
          <p:nvPr>
            <p:ph type="sldImg"/>
          </p:nvPr>
        </p:nvSpPr>
        <p:spPr>
          <a:ln/>
        </p:spPr>
      </p:sp>
      <p:sp>
        <p:nvSpPr>
          <p:cNvPr id="19458" name="Notes Placeholder 2">
            <a:extLst>
              <a:ext uri="{FF2B5EF4-FFF2-40B4-BE49-F238E27FC236}">
                <a16:creationId xmlns:a16="http://schemas.microsoft.com/office/drawing/2014/main" id="{9487A7B8-DE5A-F94A-AA9D-584B17E2F8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85800" lvl="1" indent="-228600">
              <a:spcBef>
                <a:spcPct val="0"/>
              </a:spcBef>
              <a:buFont typeface="Calibri" panose="020F0502020204030204" pitchFamily="34" charset="0"/>
              <a:buAutoNum type="romanLcPeriod"/>
            </a:pPr>
            <a:r>
              <a:rPr lang="en-US" altLang="en-US">
                <a:latin typeface="Calibri" panose="020F0502020204030204" pitchFamily="34" charset="0"/>
                <a:ea typeface="Calibri" panose="020F0502020204030204" pitchFamily="34" charset="0"/>
                <a:cs typeface="Times New Roman" panose="02020603050405020304" pitchFamily="18" charset="0"/>
              </a:rPr>
              <a:t>Based on EPA’s- Entrustable Professional Activities</a:t>
            </a:r>
          </a:p>
          <a:p>
            <a:pPr marL="685800" lvl="1" indent="-228600">
              <a:spcBef>
                <a:spcPct val="0"/>
              </a:spcBef>
              <a:buFont typeface="Calibri" panose="020F0502020204030204" pitchFamily="34" charset="0"/>
              <a:buAutoNum type="romanLcPeriod"/>
            </a:pPr>
            <a:r>
              <a:rPr lang="en-US" altLang="en-US">
                <a:latin typeface="Calibri" panose="020F0502020204030204" pitchFamily="34" charset="0"/>
                <a:ea typeface="Calibri" panose="020F0502020204030204" pitchFamily="34" charset="0"/>
                <a:cs typeface="Times New Roman" panose="02020603050405020304" pitchFamily="18" charset="0"/>
              </a:rPr>
              <a:t>The COM has to verify that our graduates are ready to act safely and independently as interns on Day One of residency.</a:t>
            </a:r>
          </a:p>
          <a:p>
            <a:pPr marL="685800" lvl="1" indent="-228600">
              <a:spcBef>
                <a:spcPct val="0"/>
              </a:spcBef>
              <a:buFont typeface="Calibri" panose="020F0502020204030204" pitchFamily="34" charset="0"/>
              <a:buAutoNum type="romanLcPeriod"/>
            </a:pPr>
            <a:r>
              <a:rPr lang="en-US" altLang="en-US">
                <a:latin typeface="Calibri" panose="020F0502020204030204" pitchFamily="34" charset="0"/>
                <a:ea typeface="Calibri" panose="020F0502020204030204" pitchFamily="34" charset="0"/>
                <a:cs typeface="Times New Roman" panose="02020603050405020304" pitchFamily="18" charset="0"/>
              </a:rPr>
              <a:t>Junior Internships are the ideal location for documenting performance in these competencies.</a:t>
            </a:r>
          </a:p>
          <a:p>
            <a:endParaRPr lang="en-US" altLang="en-US">
              <a:ea typeface="Calibri" panose="020F0502020204030204" pitchFamily="34" charset="0"/>
              <a:cs typeface="Times New Roman" panose="02020603050405020304" pitchFamily="18" charset="0"/>
            </a:endParaRPr>
          </a:p>
        </p:txBody>
      </p:sp>
      <p:sp>
        <p:nvSpPr>
          <p:cNvPr id="19459" name="Slide Number Placeholder 3">
            <a:extLst>
              <a:ext uri="{FF2B5EF4-FFF2-40B4-BE49-F238E27FC236}">
                <a16:creationId xmlns:a16="http://schemas.microsoft.com/office/drawing/2014/main" id="{1F8A51B8-A942-914D-8D19-0225290F5A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4800">
                <a:solidFill>
                  <a:schemeClr val="bg1"/>
                </a:solidFill>
                <a:latin typeface="Verdana" panose="020B0604030504040204" pitchFamily="34" charset="0"/>
                <a:ea typeface="MS PGothic" panose="020B0600070205080204" pitchFamily="34" charset="-128"/>
              </a:defRPr>
            </a:lvl1pPr>
            <a:lvl2pPr marL="742950" indent="-285750" defTabSz="927100">
              <a:defRPr sz="4800">
                <a:solidFill>
                  <a:schemeClr val="bg1"/>
                </a:solidFill>
                <a:latin typeface="Verdana" panose="020B0604030504040204" pitchFamily="34" charset="0"/>
                <a:ea typeface="MS PGothic" panose="020B0600070205080204" pitchFamily="34" charset="-128"/>
              </a:defRPr>
            </a:lvl2pPr>
            <a:lvl3pPr marL="1143000" indent="-228600" defTabSz="927100">
              <a:defRPr sz="4800">
                <a:solidFill>
                  <a:schemeClr val="bg1"/>
                </a:solidFill>
                <a:latin typeface="Verdana" panose="020B0604030504040204" pitchFamily="34" charset="0"/>
                <a:ea typeface="MS PGothic" panose="020B0600070205080204" pitchFamily="34" charset="-128"/>
              </a:defRPr>
            </a:lvl3pPr>
            <a:lvl4pPr marL="1600200" indent="-228600" defTabSz="927100">
              <a:defRPr sz="4800">
                <a:solidFill>
                  <a:schemeClr val="bg1"/>
                </a:solidFill>
                <a:latin typeface="Verdana" panose="020B0604030504040204" pitchFamily="34" charset="0"/>
                <a:ea typeface="MS PGothic" panose="020B0600070205080204" pitchFamily="34" charset="-128"/>
              </a:defRPr>
            </a:lvl4pPr>
            <a:lvl5pPr marL="2057400" indent="-228600" defTabSz="927100">
              <a:defRPr sz="4800">
                <a:solidFill>
                  <a:schemeClr val="bg1"/>
                </a:solidFill>
                <a:latin typeface="Verdana" panose="020B0604030504040204" pitchFamily="34" charset="0"/>
                <a:ea typeface="MS PGothic" panose="020B0600070205080204" pitchFamily="34" charset="-128"/>
              </a:defRPr>
            </a:lvl5pPr>
            <a:lvl6pPr marL="25146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6pPr>
            <a:lvl7pPr marL="29718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7pPr>
            <a:lvl8pPr marL="34290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8pPr>
            <a:lvl9pPr marL="38862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9pPr>
          </a:lstStyle>
          <a:p>
            <a:fld id="{A2F5999F-B0C8-E643-8D40-A45E09F49DBE}" type="slidenum">
              <a:rPr lang="en-US" altLang="en-US" sz="1200" smtClean="0">
                <a:solidFill>
                  <a:schemeClr val="tx1"/>
                </a:solidFill>
                <a:latin typeface="Times New Roman" panose="02020603050405020304" pitchFamily="18" charset="0"/>
              </a:rPr>
              <a:pPr/>
              <a:t>8</a:t>
            </a:fld>
            <a:endParaRPr lang="en-US" altLang="en-US" sz="1200">
              <a:solidFill>
                <a:schemeClr val="tx1"/>
              </a:solidFill>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1C1A4C8A-1874-2342-ACE8-60D4F1BB7E0A}"/>
              </a:ext>
            </a:extLst>
          </p:cNvPr>
          <p:cNvSpPr>
            <a:spLocks noGrp="1" noRot="1" noChangeAspect="1" noChangeArrowheads="1" noTextEdit="1"/>
          </p:cNvSpPr>
          <p:nvPr>
            <p:ph type="sldImg"/>
          </p:nvPr>
        </p:nvSpPr>
        <p:spPr>
          <a:ln/>
        </p:spPr>
      </p:sp>
      <p:sp>
        <p:nvSpPr>
          <p:cNvPr id="21506" name="Notes Placeholder 2">
            <a:extLst>
              <a:ext uri="{FF2B5EF4-FFF2-40B4-BE49-F238E27FC236}">
                <a16:creationId xmlns:a16="http://schemas.microsoft.com/office/drawing/2014/main" id="{17BF0B3E-DE0E-6543-B878-A019656422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1507" name="Slide Number Placeholder 3">
            <a:extLst>
              <a:ext uri="{FF2B5EF4-FFF2-40B4-BE49-F238E27FC236}">
                <a16:creationId xmlns:a16="http://schemas.microsoft.com/office/drawing/2014/main" id="{7A1459CF-84CB-904B-9218-9E0CB762A43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4800">
                <a:solidFill>
                  <a:schemeClr val="bg1"/>
                </a:solidFill>
                <a:latin typeface="Verdana" panose="020B0604030504040204" pitchFamily="34" charset="0"/>
                <a:ea typeface="MS PGothic" panose="020B0600070205080204" pitchFamily="34" charset="-128"/>
              </a:defRPr>
            </a:lvl1pPr>
            <a:lvl2pPr marL="742950" indent="-285750" defTabSz="927100">
              <a:defRPr sz="4800">
                <a:solidFill>
                  <a:schemeClr val="bg1"/>
                </a:solidFill>
                <a:latin typeface="Verdana" panose="020B0604030504040204" pitchFamily="34" charset="0"/>
                <a:ea typeface="MS PGothic" panose="020B0600070205080204" pitchFamily="34" charset="-128"/>
              </a:defRPr>
            </a:lvl2pPr>
            <a:lvl3pPr marL="1143000" indent="-228600" defTabSz="927100">
              <a:defRPr sz="4800">
                <a:solidFill>
                  <a:schemeClr val="bg1"/>
                </a:solidFill>
                <a:latin typeface="Verdana" panose="020B0604030504040204" pitchFamily="34" charset="0"/>
                <a:ea typeface="MS PGothic" panose="020B0600070205080204" pitchFamily="34" charset="-128"/>
              </a:defRPr>
            </a:lvl3pPr>
            <a:lvl4pPr marL="1600200" indent="-228600" defTabSz="927100">
              <a:defRPr sz="4800">
                <a:solidFill>
                  <a:schemeClr val="bg1"/>
                </a:solidFill>
                <a:latin typeface="Verdana" panose="020B0604030504040204" pitchFamily="34" charset="0"/>
                <a:ea typeface="MS PGothic" panose="020B0600070205080204" pitchFamily="34" charset="-128"/>
              </a:defRPr>
            </a:lvl4pPr>
            <a:lvl5pPr marL="2057400" indent="-228600" defTabSz="927100">
              <a:defRPr sz="4800">
                <a:solidFill>
                  <a:schemeClr val="bg1"/>
                </a:solidFill>
                <a:latin typeface="Verdana" panose="020B0604030504040204" pitchFamily="34" charset="0"/>
                <a:ea typeface="MS PGothic" panose="020B0600070205080204" pitchFamily="34" charset="-128"/>
              </a:defRPr>
            </a:lvl5pPr>
            <a:lvl6pPr marL="25146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6pPr>
            <a:lvl7pPr marL="29718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7pPr>
            <a:lvl8pPr marL="34290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8pPr>
            <a:lvl9pPr marL="3886200" indent="-228600" defTabSz="927100" eaLnBrk="0" fontAlgn="base" hangingPunct="0">
              <a:spcBef>
                <a:spcPct val="0"/>
              </a:spcBef>
              <a:spcAft>
                <a:spcPct val="0"/>
              </a:spcAft>
              <a:defRPr sz="4800">
                <a:solidFill>
                  <a:schemeClr val="bg1"/>
                </a:solidFill>
                <a:latin typeface="Verdana" panose="020B0604030504040204" pitchFamily="34" charset="0"/>
                <a:ea typeface="MS PGothic" panose="020B0600070205080204" pitchFamily="34" charset="-128"/>
              </a:defRPr>
            </a:lvl9pPr>
          </a:lstStyle>
          <a:p>
            <a:fld id="{5B2F3A0E-589A-C947-9E11-1AA82153060E}" type="slidenum">
              <a:rPr lang="en-US" altLang="en-US" sz="1200" smtClean="0">
                <a:solidFill>
                  <a:schemeClr val="tx1"/>
                </a:solidFill>
                <a:latin typeface="Times New Roman" panose="02020603050405020304" pitchFamily="18" charset="0"/>
              </a:rPr>
              <a:pPr/>
              <a:t>9</a:t>
            </a:fld>
            <a:endParaRPr lang="en-US" altLang="en-US" sz="1200">
              <a:solidFill>
                <a:schemeClr val="tx1"/>
              </a:solidFill>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120539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2716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858000"/>
          </a:xfrm>
        </p:spPr>
        <p:txBody>
          <a:bodyPr vert="eaVert"/>
          <a:lstStyle>
            <a:lvl1pPr>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0" y="0"/>
            <a:ext cx="6705600" cy="6858000"/>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62198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lvl1pPr>
              <a:defRPr>
                <a:solidFill>
                  <a:schemeClr val="tx1"/>
                </a:solidFill>
              </a:defRPr>
            </a:lvl1pPr>
          </a:lstStyle>
          <a:p>
            <a:r>
              <a:rPr lang="en-US" dirty="0"/>
              <a:t>Click to edit Master title style</a:t>
            </a:r>
          </a:p>
        </p:txBody>
      </p:sp>
      <p:sp>
        <p:nvSpPr>
          <p:cNvPr id="3" name="Table Placeholder 2"/>
          <p:cNvSpPr>
            <a:spLocks noGrp="1"/>
          </p:cNvSpPr>
          <p:nvPr>
            <p:ph type="tbl" idx="1"/>
          </p:nvPr>
        </p:nvSpPr>
        <p:spPr>
          <a:xfrm>
            <a:off x="76200" y="990600"/>
            <a:ext cx="9067800" cy="5867400"/>
          </a:xfrm>
        </p:spPr>
        <p:txBody>
          <a:bodyPr/>
          <a:lstStyle>
            <a:lvl1pPr>
              <a:defRPr>
                <a:solidFill>
                  <a:schemeClr val="tx1"/>
                </a:solidFill>
              </a:defRPr>
            </a:lvl1pPr>
          </a:lstStyle>
          <a:p>
            <a:pPr lvl="0"/>
            <a:endParaRPr lang="en-US" noProof="0" dirty="0"/>
          </a:p>
        </p:txBody>
      </p:sp>
    </p:spTree>
    <p:extLst>
      <p:ext uri="{BB962C8B-B14F-4D97-AF65-F5344CB8AC3E}">
        <p14:creationId xmlns:p14="http://schemas.microsoft.com/office/powerpoint/2010/main" val="3781324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7620000" cy="990600"/>
          </a:xfrm>
        </p:spPr>
        <p:txBody>
          <a:bodyPr/>
          <a:lstStyle>
            <a:lvl1pPr>
              <a:defRPr>
                <a:solidFill>
                  <a:srgbClr val="FF9900"/>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5646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257717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 y="990600"/>
            <a:ext cx="4457700" cy="5867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990600"/>
            <a:ext cx="4457700" cy="5867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1101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3120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444383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527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089308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1"/>
                </a:solidFill>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736263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C58A7F6-6CF1-5D4B-B2F4-0E18A437DD63}"/>
              </a:ext>
            </a:extLst>
          </p:cNvPr>
          <p:cNvSpPr>
            <a:spLocks noGrp="1" noChangeArrowheads="1"/>
          </p:cNvSpPr>
          <p:nvPr>
            <p:ph type="title"/>
          </p:nvPr>
        </p:nvSpPr>
        <p:spPr bwMode="auto">
          <a:xfrm>
            <a:off x="0" y="0"/>
            <a:ext cx="9144000" cy="99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7" name="Rectangle 3">
            <a:extLst>
              <a:ext uri="{FF2B5EF4-FFF2-40B4-BE49-F238E27FC236}">
                <a16:creationId xmlns:a16="http://schemas.microsoft.com/office/drawing/2014/main" id="{7A30DF4E-643B-0447-A849-44194FDC3869}"/>
              </a:ext>
            </a:extLst>
          </p:cNvPr>
          <p:cNvSpPr>
            <a:spLocks noGrp="1" noChangeArrowheads="1"/>
          </p:cNvSpPr>
          <p:nvPr>
            <p:ph type="body" idx="1"/>
          </p:nvPr>
        </p:nvSpPr>
        <p:spPr bwMode="auto">
          <a:xfrm>
            <a:off x="76200" y="990600"/>
            <a:ext cx="90678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rtl="0" eaLnBrk="0" fontAlgn="base" hangingPunct="0">
        <a:spcBef>
          <a:spcPct val="0"/>
        </a:spcBef>
        <a:spcAft>
          <a:spcPct val="0"/>
        </a:spcAft>
        <a:defRPr sz="3000">
          <a:solidFill>
            <a:schemeClr val="tx1"/>
          </a:solidFill>
          <a:effectLst>
            <a:outerShdw blurRad="38100" dist="38100" dir="2700000" algn="tl">
              <a:srgbClr val="000000"/>
            </a:outerShdw>
          </a:effectLst>
          <a:latin typeface="+mj-lt"/>
          <a:ea typeface="MS PGothic" panose="020B0600070205080204" pitchFamily="34" charset="-128"/>
          <a:cs typeface="MS PGothic" charset="0"/>
        </a:defRPr>
      </a:lvl1pPr>
      <a:lvl2pPr algn="l" rtl="0" eaLnBrk="0" fontAlgn="base" hangingPunct="0">
        <a:spcBef>
          <a:spcPct val="0"/>
        </a:spcBef>
        <a:spcAft>
          <a:spcPct val="0"/>
        </a:spcAft>
        <a:defRPr sz="3000">
          <a:solidFill>
            <a:schemeClr val="tx1"/>
          </a:solidFill>
          <a:effectLst>
            <a:outerShdw blurRad="38100" dist="38100" dir="2700000" algn="tl">
              <a:srgbClr val="000000"/>
            </a:outerShdw>
          </a:effectLst>
          <a:latin typeface="Verdana" pitchFamily="34" charset="0"/>
          <a:ea typeface="MS PGothic" panose="020B0600070205080204" pitchFamily="34" charset="-128"/>
          <a:cs typeface="MS PGothic" charset="0"/>
        </a:defRPr>
      </a:lvl2pPr>
      <a:lvl3pPr algn="l" rtl="0" eaLnBrk="0" fontAlgn="base" hangingPunct="0">
        <a:spcBef>
          <a:spcPct val="0"/>
        </a:spcBef>
        <a:spcAft>
          <a:spcPct val="0"/>
        </a:spcAft>
        <a:defRPr sz="3000">
          <a:solidFill>
            <a:schemeClr val="tx1"/>
          </a:solidFill>
          <a:effectLst>
            <a:outerShdw blurRad="38100" dist="38100" dir="2700000" algn="tl">
              <a:srgbClr val="000000"/>
            </a:outerShdw>
          </a:effectLst>
          <a:latin typeface="Verdana" pitchFamily="34" charset="0"/>
          <a:ea typeface="MS PGothic" panose="020B0600070205080204" pitchFamily="34" charset="-128"/>
          <a:cs typeface="MS PGothic" charset="0"/>
        </a:defRPr>
      </a:lvl3pPr>
      <a:lvl4pPr algn="l" rtl="0" eaLnBrk="0" fontAlgn="base" hangingPunct="0">
        <a:spcBef>
          <a:spcPct val="0"/>
        </a:spcBef>
        <a:spcAft>
          <a:spcPct val="0"/>
        </a:spcAft>
        <a:defRPr sz="3000">
          <a:solidFill>
            <a:schemeClr val="tx1"/>
          </a:solidFill>
          <a:effectLst>
            <a:outerShdw blurRad="38100" dist="38100" dir="2700000" algn="tl">
              <a:srgbClr val="000000"/>
            </a:outerShdw>
          </a:effectLst>
          <a:latin typeface="Verdana" pitchFamily="34" charset="0"/>
          <a:ea typeface="MS PGothic" panose="020B0600070205080204" pitchFamily="34" charset="-128"/>
          <a:cs typeface="MS PGothic" charset="0"/>
        </a:defRPr>
      </a:lvl4pPr>
      <a:lvl5pPr algn="l" rtl="0" eaLnBrk="0" fontAlgn="base" hangingPunct="0">
        <a:spcBef>
          <a:spcPct val="0"/>
        </a:spcBef>
        <a:spcAft>
          <a:spcPct val="0"/>
        </a:spcAft>
        <a:defRPr sz="3000">
          <a:solidFill>
            <a:schemeClr val="tx1"/>
          </a:solidFill>
          <a:effectLst>
            <a:outerShdw blurRad="38100" dist="38100" dir="2700000" algn="tl">
              <a:srgbClr val="000000"/>
            </a:outerShdw>
          </a:effectLst>
          <a:latin typeface="Verdana" pitchFamily="34" charset="0"/>
          <a:ea typeface="MS PGothic" panose="020B0600070205080204" pitchFamily="34" charset="-128"/>
          <a:cs typeface="MS PGothic" charset="0"/>
        </a:defRPr>
      </a:lvl5pPr>
      <a:lvl6pPr marL="457200" algn="l" rtl="0" fontAlgn="base">
        <a:spcBef>
          <a:spcPct val="0"/>
        </a:spcBef>
        <a:spcAft>
          <a:spcPct val="0"/>
        </a:spcAft>
        <a:defRPr sz="3000">
          <a:solidFill>
            <a:schemeClr val="bg1"/>
          </a:solidFill>
          <a:effectLst>
            <a:outerShdw blurRad="38100" dist="38100" dir="2700000" algn="tl">
              <a:srgbClr val="000000"/>
            </a:outerShdw>
          </a:effectLst>
          <a:latin typeface="Verdana" pitchFamily="34" charset="0"/>
        </a:defRPr>
      </a:lvl6pPr>
      <a:lvl7pPr marL="914400" algn="l" rtl="0" fontAlgn="base">
        <a:spcBef>
          <a:spcPct val="0"/>
        </a:spcBef>
        <a:spcAft>
          <a:spcPct val="0"/>
        </a:spcAft>
        <a:defRPr sz="3000">
          <a:solidFill>
            <a:schemeClr val="bg1"/>
          </a:solidFill>
          <a:effectLst>
            <a:outerShdw blurRad="38100" dist="38100" dir="2700000" algn="tl">
              <a:srgbClr val="000000"/>
            </a:outerShdw>
          </a:effectLst>
          <a:latin typeface="Verdana" pitchFamily="34" charset="0"/>
        </a:defRPr>
      </a:lvl7pPr>
      <a:lvl8pPr marL="1371600" algn="l" rtl="0" fontAlgn="base">
        <a:spcBef>
          <a:spcPct val="0"/>
        </a:spcBef>
        <a:spcAft>
          <a:spcPct val="0"/>
        </a:spcAft>
        <a:defRPr sz="3000">
          <a:solidFill>
            <a:schemeClr val="bg1"/>
          </a:solidFill>
          <a:effectLst>
            <a:outerShdw blurRad="38100" dist="38100" dir="2700000" algn="tl">
              <a:srgbClr val="000000"/>
            </a:outerShdw>
          </a:effectLst>
          <a:latin typeface="Verdana" pitchFamily="34" charset="0"/>
        </a:defRPr>
      </a:lvl8pPr>
      <a:lvl9pPr marL="1828800" algn="l" rtl="0" fontAlgn="base">
        <a:spcBef>
          <a:spcPct val="0"/>
        </a:spcBef>
        <a:spcAft>
          <a:spcPct val="0"/>
        </a:spcAft>
        <a:defRPr sz="3000">
          <a:solidFill>
            <a:schemeClr val="bg1"/>
          </a:solidFill>
          <a:effectLst>
            <a:outerShdw blurRad="38100" dist="38100" dir="2700000" algn="tl">
              <a:srgbClr val="000000"/>
            </a:outerShdw>
          </a:effectLst>
          <a:latin typeface="Verdana" pitchFamily="34" charset="0"/>
        </a:defRPr>
      </a:lvl9pPr>
    </p:titleStyle>
    <p:bodyStyle>
      <a:lvl1pPr marL="342900" indent="-342900" algn="l" rtl="0" eaLnBrk="0" fontAlgn="base" hangingPunct="0">
        <a:spcBef>
          <a:spcPct val="20000"/>
        </a:spcBef>
        <a:spcAft>
          <a:spcPct val="10000"/>
        </a:spcAft>
        <a:buSzPct val="75000"/>
        <a:buChar char="•"/>
        <a:defRPr sz="26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10000"/>
        </a:spcAft>
        <a:buSzPct val="75000"/>
        <a:buFont typeface="Wingdings" pitchFamily="2" charset="2"/>
        <a:buChar char="v"/>
        <a:defRPr sz="24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10000"/>
        </a:spcAft>
        <a:buSzPct val="75000"/>
        <a:buFont typeface="Wingdings" pitchFamily="2" charset="2"/>
        <a:buChar char="ü"/>
        <a:defRPr sz="24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10000"/>
        </a:spcAft>
        <a:buSzPct val="75000"/>
        <a:buChar char="o"/>
        <a:defRPr sz="24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10000"/>
        </a:spcAft>
        <a:buChar char="»"/>
        <a:defRPr sz="24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10000"/>
        </a:spcAft>
        <a:buChar char="»"/>
        <a:defRPr sz="2400">
          <a:solidFill>
            <a:schemeClr val="bg1"/>
          </a:solidFill>
          <a:latin typeface="+mn-lt"/>
        </a:defRPr>
      </a:lvl6pPr>
      <a:lvl7pPr marL="2971800" indent="-228600" algn="l" rtl="0" fontAlgn="base">
        <a:spcBef>
          <a:spcPct val="20000"/>
        </a:spcBef>
        <a:spcAft>
          <a:spcPct val="10000"/>
        </a:spcAft>
        <a:buChar char="»"/>
        <a:defRPr sz="2400">
          <a:solidFill>
            <a:schemeClr val="bg1"/>
          </a:solidFill>
          <a:latin typeface="+mn-lt"/>
        </a:defRPr>
      </a:lvl7pPr>
      <a:lvl8pPr marL="3429000" indent="-228600" algn="l" rtl="0" fontAlgn="base">
        <a:spcBef>
          <a:spcPct val="20000"/>
        </a:spcBef>
        <a:spcAft>
          <a:spcPct val="10000"/>
        </a:spcAft>
        <a:buChar char="»"/>
        <a:defRPr sz="2400">
          <a:solidFill>
            <a:schemeClr val="bg1"/>
          </a:solidFill>
          <a:latin typeface="+mn-lt"/>
        </a:defRPr>
      </a:lvl8pPr>
      <a:lvl9pPr marL="3886200" indent="-228600" algn="l" rtl="0" fontAlgn="base">
        <a:spcBef>
          <a:spcPct val="20000"/>
        </a:spcBef>
        <a:spcAft>
          <a:spcPct val="10000"/>
        </a:spcAft>
        <a:buChar char="»"/>
        <a:defRPr sz="24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03454EDB-A924-7649-B7BC-6BC0A54C02F4}"/>
              </a:ext>
            </a:extLst>
          </p:cNvPr>
          <p:cNvSpPr>
            <a:spLocks noGrp="1" noChangeArrowheads="1"/>
          </p:cNvSpPr>
          <p:nvPr>
            <p:ph type="title"/>
          </p:nvPr>
        </p:nvSpPr>
        <p:spPr>
          <a:xfrm>
            <a:off x="990600" y="762000"/>
            <a:ext cx="7162800" cy="5181600"/>
          </a:xfrm>
        </p:spPr>
        <p:txBody>
          <a:bodyPr/>
          <a:lstStyle/>
          <a:p>
            <a:pPr algn="ctr" eaLnBrk="1" hangingPunct="1">
              <a:defRPr/>
            </a:pPr>
            <a:br>
              <a:rPr lang="en-US" sz="3400" dirty="0">
                <a:effectLst>
                  <a:outerShdw blurRad="38100" dist="38100" dir="2700000" algn="tl">
                    <a:srgbClr val="DDDDDD"/>
                  </a:outerShdw>
                </a:effectLst>
                <a:ea typeface="ＭＳ Ｐゴシック" charset="0"/>
                <a:cs typeface="+mj-cs"/>
              </a:rPr>
            </a:br>
            <a:r>
              <a:rPr lang="en-US" sz="4000" b="1" dirty="0">
                <a:ln w="12700">
                  <a:solidFill>
                    <a:schemeClr val="tx2">
                      <a:satMod val="155000"/>
                    </a:schemeClr>
                  </a:solidFill>
                  <a:prstDash val="solid"/>
                </a:ln>
                <a:solidFill>
                  <a:srgbClr val="FF9900"/>
                </a:solidFill>
                <a:effectLst>
                  <a:outerShdw blurRad="41275" dist="20320" dir="1800000" algn="tl" rotWithShape="0">
                    <a:srgbClr val="000000">
                      <a:alpha val="40000"/>
                    </a:srgbClr>
                  </a:outerShdw>
                </a:effectLst>
                <a:ea typeface="ＭＳ Ｐゴシック" charset="0"/>
                <a:cs typeface="+mj-cs"/>
              </a:rPr>
              <a:t>Fourth Year Orientation </a:t>
            </a:r>
            <a:br>
              <a:rPr lang="en-US" dirty="0">
                <a:effectLst>
                  <a:outerShdw blurRad="38100" dist="38100" dir="2700000" algn="tl">
                    <a:srgbClr val="DDDDDD"/>
                  </a:outerShdw>
                </a:effectLst>
                <a:ea typeface="ＭＳ Ｐゴシック" charset="0"/>
                <a:cs typeface="+mj-cs"/>
              </a:rPr>
            </a:br>
            <a:br>
              <a:rPr lang="en-US" dirty="0">
                <a:effectLst>
                  <a:outerShdw blurRad="38100" dist="38100" dir="2700000" algn="tl">
                    <a:srgbClr val="DDDDDD"/>
                  </a:outerShdw>
                </a:effectLst>
                <a:ea typeface="ＭＳ Ｐゴシック" charset="0"/>
                <a:cs typeface="+mj-cs"/>
              </a:rPr>
            </a:br>
            <a:r>
              <a:rPr lang="en-US" dirty="0">
                <a:effectLst>
                  <a:outerShdw blurRad="38100" dist="38100" dir="2700000" algn="tl">
                    <a:srgbClr val="DDDDDD"/>
                  </a:outerShdw>
                </a:effectLst>
                <a:ea typeface="ＭＳ Ｐゴシック" charset="0"/>
                <a:cs typeface="+mj-cs"/>
              </a:rPr>
              <a:t>Class of 2021  </a:t>
            </a:r>
            <a:br>
              <a:rPr lang="en-US" dirty="0">
                <a:effectLst>
                  <a:outerShdw blurRad="38100" dist="38100" dir="2700000" algn="tl">
                    <a:srgbClr val="DDDDDD"/>
                  </a:outerShdw>
                </a:effectLst>
                <a:ea typeface="ＭＳ Ｐゴシック" charset="0"/>
                <a:cs typeface="+mj-cs"/>
              </a:rPr>
            </a:br>
            <a:r>
              <a:rPr lang="en-US" sz="2000" dirty="0">
                <a:effectLst>
                  <a:outerShdw blurRad="38100" dist="38100" dir="2700000" algn="tl">
                    <a:srgbClr val="DDDDDD"/>
                  </a:outerShdw>
                </a:effectLst>
                <a:ea typeface="ＭＳ Ｐゴシック" charset="0"/>
                <a:cs typeface="+mj-cs"/>
              </a:rPr>
              <a:t>November 20th, 2019</a:t>
            </a:r>
            <a:br>
              <a:rPr lang="en-US" sz="2000" dirty="0">
                <a:effectLst>
                  <a:outerShdw blurRad="38100" dist="38100" dir="2700000" algn="tl">
                    <a:srgbClr val="DDDDDD"/>
                  </a:outerShdw>
                </a:effectLst>
                <a:ea typeface="ＭＳ Ｐゴシック" charset="0"/>
                <a:cs typeface="+mj-cs"/>
              </a:rPr>
            </a:br>
            <a:br>
              <a:rPr lang="en-US" sz="2000" dirty="0">
                <a:effectLst>
                  <a:outerShdw blurRad="38100" dist="38100" dir="2700000" algn="tl">
                    <a:srgbClr val="DDDDDD"/>
                  </a:outerShdw>
                </a:effectLst>
                <a:ea typeface="ＭＳ Ｐゴシック" charset="0"/>
                <a:cs typeface="+mj-cs"/>
              </a:rPr>
            </a:br>
            <a:r>
              <a:rPr lang="en-US" sz="2000" dirty="0">
                <a:effectLst>
                  <a:outerShdw blurRad="38100" dist="38100" dir="2700000" algn="tl">
                    <a:srgbClr val="DDDDDD"/>
                  </a:outerShdw>
                </a:effectLst>
                <a:ea typeface="ＭＳ Ｐゴシック" charset="0"/>
                <a:cs typeface="+mj-cs"/>
              </a:rPr>
              <a:t>Valerie P. Jameson, MD.</a:t>
            </a:r>
            <a:br>
              <a:rPr lang="en-US" sz="2000" dirty="0">
                <a:effectLst>
                  <a:outerShdw blurRad="38100" dist="38100" dir="2700000" algn="tl">
                    <a:srgbClr val="DDDDDD"/>
                  </a:outerShdw>
                </a:effectLst>
                <a:ea typeface="ＭＳ Ｐゴシック" charset="0"/>
                <a:cs typeface="+mj-cs"/>
              </a:rPr>
            </a:br>
            <a:r>
              <a:rPr lang="en-US" sz="1600" dirty="0">
                <a:effectLst>
                  <a:outerShdw blurRad="38100" dist="38100" dir="2700000" algn="tl">
                    <a:srgbClr val="DDDDDD"/>
                  </a:outerShdw>
                </a:effectLst>
                <a:ea typeface="ＭＳ Ｐゴシック" charset="0"/>
                <a:cs typeface="+mj-cs"/>
              </a:rPr>
              <a:t>Senior Assistant Dean for Clinical Curriculum</a:t>
            </a:r>
            <a:br>
              <a:rPr lang="en-US" sz="1600" dirty="0">
                <a:effectLst>
                  <a:outerShdw blurRad="38100" dist="38100" dir="2700000" algn="tl">
                    <a:srgbClr val="DDDDDD"/>
                  </a:outerShdw>
                </a:effectLst>
                <a:ea typeface="ＭＳ Ｐゴシック" charset="0"/>
                <a:cs typeface="+mj-cs"/>
              </a:rPr>
            </a:br>
            <a:br>
              <a:rPr lang="en-US" sz="2000" dirty="0">
                <a:effectLst>
                  <a:outerShdw blurRad="38100" dist="38100" dir="2700000" algn="tl">
                    <a:srgbClr val="DDDDDD"/>
                  </a:outerShdw>
                </a:effectLst>
                <a:ea typeface="ＭＳ Ｐゴシック" charset="0"/>
                <a:cs typeface="+mj-cs"/>
              </a:rPr>
            </a:br>
            <a:r>
              <a:rPr lang="en-US" sz="2000" dirty="0">
                <a:effectLst>
                  <a:outerShdw blurRad="38100" dist="38100" dir="2700000" algn="tl">
                    <a:srgbClr val="DDDDDD"/>
                  </a:outerShdw>
                </a:effectLst>
                <a:ea typeface="ＭＳ Ｐゴシック" charset="0"/>
                <a:cs typeface="+mj-cs"/>
              </a:rPr>
              <a:t>Miranda Fairley Kennedy</a:t>
            </a:r>
            <a:br>
              <a:rPr lang="en-US" sz="2000" dirty="0">
                <a:effectLst>
                  <a:outerShdw blurRad="38100" dist="38100" dir="2700000" algn="tl">
                    <a:srgbClr val="DDDDDD"/>
                  </a:outerShdw>
                </a:effectLst>
                <a:ea typeface="ＭＳ Ｐゴシック" charset="0"/>
                <a:cs typeface="+mj-cs"/>
              </a:rPr>
            </a:br>
            <a:r>
              <a:rPr lang="en-US" sz="1600" dirty="0">
                <a:effectLst>
                  <a:outerShdw blurRad="38100" dist="38100" dir="2700000" algn="tl">
                    <a:srgbClr val="DDDDDD"/>
                  </a:outerShdw>
                </a:effectLst>
                <a:ea typeface="ＭＳ Ｐゴシック" charset="0"/>
                <a:cs typeface="+mj-cs"/>
              </a:rPr>
              <a:t>Lead Clinical Curriculum Coordinator</a:t>
            </a:r>
            <a:br>
              <a:rPr lang="en-US" sz="1600" dirty="0">
                <a:effectLst>
                  <a:outerShdw blurRad="38100" dist="38100" dir="2700000" algn="tl">
                    <a:srgbClr val="DDDDDD"/>
                  </a:outerShdw>
                </a:effectLst>
                <a:ea typeface="ＭＳ Ｐゴシック" charset="0"/>
                <a:cs typeface="+mj-cs"/>
              </a:rPr>
            </a:br>
            <a:br>
              <a:rPr lang="en-US" sz="2000" dirty="0">
                <a:effectLst>
                  <a:outerShdw blurRad="38100" dist="38100" dir="2700000" algn="tl">
                    <a:srgbClr val="DDDDDD"/>
                  </a:outerShdw>
                </a:effectLst>
                <a:ea typeface="ＭＳ Ｐゴシック" charset="0"/>
                <a:cs typeface="+mj-cs"/>
              </a:rPr>
            </a:br>
            <a:r>
              <a:rPr lang="en-US" sz="2000" dirty="0">
                <a:effectLst>
                  <a:outerShdw blurRad="38100" dist="38100" dir="2700000" algn="tl">
                    <a:srgbClr val="DDDDDD"/>
                  </a:outerShdw>
                </a:effectLst>
                <a:ea typeface="ＭＳ Ｐゴシック" charset="0"/>
                <a:cs typeface="+mj-cs"/>
              </a:rPr>
              <a:t>Catherine Womack, MD</a:t>
            </a:r>
            <a:br>
              <a:rPr lang="en-US" sz="2000" dirty="0">
                <a:effectLst>
                  <a:outerShdw blurRad="38100" dist="38100" dir="2700000" algn="tl">
                    <a:srgbClr val="DDDDDD"/>
                  </a:outerShdw>
                </a:effectLst>
                <a:ea typeface="ＭＳ Ｐゴシック" charset="0"/>
                <a:cs typeface="+mj-cs"/>
              </a:rPr>
            </a:br>
            <a:r>
              <a:rPr lang="en-US" sz="1600" dirty="0">
                <a:effectLst>
                  <a:outerShdw blurRad="38100" dist="38100" dir="2700000" algn="tl">
                    <a:srgbClr val="DDDDDD"/>
                  </a:outerShdw>
                </a:effectLst>
                <a:ea typeface="ＭＳ Ｐゴシック" charset="0"/>
                <a:cs typeface="+mj-cs"/>
              </a:rPr>
              <a:t>Associate Dean of Student Affairs and Admissions</a:t>
            </a:r>
            <a:br>
              <a:rPr lang="en-US" sz="2000" dirty="0">
                <a:effectLst>
                  <a:outerShdw blurRad="38100" dist="38100" dir="2700000" algn="tl">
                    <a:srgbClr val="DDDDDD"/>
                  </a:outerShdw>
                </a:effectLst>
                <a:ea typeface="ＭＳ Ｐゴシック" charset="0"/>
                <a:cs typeface="+mj-cs"/>
              </a:rPr>
            </a:br>
            <a:br>
              <a:rPr lang="en-US" sz="2100" dirty="0">
                <a:effectLst>
                  <a:outerShdw blurRad="38100" dist="38100" dir="2700000" algn="tl">
                    <a:srgbClr val="DDDDDD"/>
                  </a:outerShdw>
                </a:effectLst>
                <a:ea typeface="ＭＳ Ｐゴシック" charset="0"/>
                <a:cs typeface="+mj-cs"/>
              </a:rPr>
            </a:br>
            <a:br>
              <a:rPr lang="en-US" sz="1300" b="1" dirty="0">
                <a:effectLst>
                  <a:outerShdw blurRad="38100" dist="38100" dir="2700000" algn="tl">
                    <a:srgbClr val="DDDDDD"/>
                  </a:outerShdw>
                </a:effectLst>
                <a:ea typeface="ＭＳ Ｐゴシック" charset="0"/>
                <a:cs typeface="+mj-cs"/>
              </a:rPr>
            </a:br>
            <a:br>
              <a:rPr lang="en-US" sz="1300" b="1" dirty="0">
                <a:effectLst>
                  <a:outerShdw blurRad="38100" dist="38100" dir="2700000" algn="tl">
                    <a:srgbClr val="DDDDDD"/>
                  </a:outerShdw>
                </a:effectLst>
                <a:ea typeface="ＭＳ Ｐゴシック" charset="0"/>
                <a:cs typeface="+mj-cs"/>
              </a:rPr>
            </a:br>
            <a:br>
              <a:rPr lang="en-US" sz="1300" b="1" dirty="0">
                <a:effectLst>
                  <a:outerShdw blurRad="38100" dist="38100" dir="2700000" algn="tl">
                    <a:srgbClr val="DDDDDD"/>
                  </a:outerShdw>
                </a:effectLst>
                <a:ea typeface="ＭＳ Ｐゴシック" charset="0"/>
                <a:cs typeface="+mj-cs"/>
              </a:rPr>
            </a:br>
            <a:br>
              <a:rPr lang="en-US" sz="1300" b="1" dirty="0">
                <a:effectLst>
                  <a:outerShdw blurRad="38100" dist="38100" dir="2700000" algn="tl">
                    <a:srgbClr val="DDDDDD"/>
                  </a:outerShdw>
                </a:effectLst>
                <a:ea typeface="ＭＳ Ｐゴシック" charset="0"/>
                <a:cs typeface="+mj-cs"/>
              </a:rPr>
            </a:br>
            <a:br>
              <a:rPr lang="en-US" sz="1300" b="1" dirty="0">
                <a:effectLst>
                  <a:outerShdw blurRad="38100" dist="38100" dir="2700000" algn="tl">
                    <a:srgbClr val="DDDDDD"/>
                  </a:outerShdw>
                </a:effectLst>
                <a:ea typeface="ＭＳ Ｐゴシック" charset="0"/>
                <a:cs typeface="+mj-cs"/>
              </a:rPr>
            </a:br>
            <a:br>
              <a:rPr lang="en-US" sz="1300" b="1" dirty="0">
                <a:effectLst>
                  <a:outerShdw blurRad="38100" dist="38100" dir="2700000" algn="tl">
                    <a:srgbClr val="DDDDDD"/>
                  </a:outerShdw>
                </a:effectLst>
                <a:ea typeface="ＭＳ Ｐゴシック" charset="0"/>
                <a:cs typeface="+mj-cs"/>
              </a:rPr>
            </a:br>
            <a:endParaRPr lang="en-US" sz="1300" b="1" dirty="0">
              <a:solidFill>
                <a:srgbClr val="CC6600"/>
              </a:solidFill>
              <a:effectLst>
                <a:outerShdw blurRad="38100" dist="38100" dir="2700000" algn="tl">
                  <a:srgbClr val="DDDDDD"/>
                </a:outerShdw>
              </a:effectLst>
              <a:ea typeface="ＭＳ Ｐゴシック" charset="0"/>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EA291-BCD1-2D47-AB86-F69D21EE45B2}"/>
              </a:ext>
            </a:extLst>
          </p:cNvPr>
          <p:cNvSpPr>
            <a:spLocks noGrp="1"/>
          </p:cNvSpPr>
          <p:nvPr>
            <p:ph type="title"/>
          </p:nvPr>
        </p:nvSpPr>
        <p:spPr>
          <a:xfrm>
            <a:off x="1524000" y="228600"/>
            <a:ext cx="7620000" cy="762000"/>
          </a:xfrm>
        </p:spPr>
        <p:txBody>
          <a:bodyPr/>
          <a:lstStyle/>
          <a:p>
            <a:pPr>
              <a:defRPr/>
            </a:pPr>
            <a:r>
              <a:rPr lang="en-US" dirty="0">
                <a:effectLst>
                  <a:outerShdw blurRad="50800" dist="38100" dir="2700000" algn="tl" rotWithShape="0">
                    <a:prstClr val="black">
                      <a:alpha val="40000"/>
                    </a:prstClr>
                  </a:outerShdw>
                </a:effectLst>
              </a:rPr>
              <a:t>An Intern for all intents and purposes</a:t>
            </a:r>
          </a:p>
        </p:txBody>
      </p:sp>
      <p:sp>
        <p:nvSpPr>
          <p:cNvPr id="19458" name="Content Placeholder 2">
            <a:extLst>
              <a:ext uri="{FF2B5EF4-FFF2-40B4-BE49-F238E27FC236}">
                <a16:creationId xmlns:a16="http://schemas.microsoft.com/office/drawing/2014/main" id="{DD889C1F-BB5A-D346-AA6E-8EB192323595}"/>
              </a:ext>
            </a:extLst>
          </p:cNvPr>
          <p:cNvSpPr>
            <a:spLocks noGrp="1" noChangeArrowheads="1"/>
          </p:cNvSpPr>
          <p:nvPr>
            <p:ph idx="1"/>
          </p:nvPr>
        </p:nvSpPr>
        <p:spPr>
          <a:xfrm>
            <a:off x="76200" y="1295400"/>
            <a:ext cx="9067800" cy="5562600"/>
          </a:xfrm>
        </p:spPr>
        <p:txBody>
          <a:bodyPr/>
          <a:lstStyle/>
          <a:p>
            <a:pPr>
              <a:defRPr/>
            </a:pPr>
            <a:r>
              <a:rPr lang="en-US" altLang="en-US" dirty="0">
                <a:highlight>
                  <a:srgbClr val="FFFF00"/>
                </a:highlight>
              </a:rPr>
              <a:t>Adhere to Resident Duty Hour Rules</a:t>
            </a:r>
          </a:p>
          <a:p>
            <a:pPr lvl="1">
              <a:defRPr/>
            </a:pPr>
            <a:r>
              <a:rPr lang="en-US" altLang="en-US" dirty="0">
                <a:highlight>
                  <a:srgbClr val="FFFF00"/>
                </a:highlight>
              </a:rPr>
              <a:t>Begin documenting in </a:t>
            </a:r>
            <a:r>
              <a:rPr lang="en-US" altLang="en-US" dirty="0" err="1">
                <a:highlight>
                  <a:srgbClr val="FFFF00"/>
                </a:highlight>
              </a:rPr>
              <a:t>eMedley</a:t>
            </a:r>
            <a:r>
              <a:rPr lang="en-US" altLang="en-US" dirty="0">
                <a:highlight>
                  <a:srgbClr val="FFFF00"/>
                </a:highlight>
              </a:rPr>
              <a:t> May 2020</a:t>
            </a:r>
          </a:p>
          <a:p>
            <a:pPr>
              <a:defRPr/>
            </a:pPr>
            <a:r>
              <a:rPr lang="en-US" altLang="en-US" dirty="0">
                <a:highlight>
                  <a:srgbClr val="FFFF00"/>
                </a:highlight>
              </a:rPr>
              <a:t>No excused absences for Step 2 CK</a:t>
            </a:r>
          </a:p>
          <a:p>
            <a:pPr lvl="1">
              <a:defRPr/>
            </a:pPr>
            <a:r>
              <a:rPr lang="en-US" altLang="en-US" dirty="0">
                <a:highlight>
                  <a:srgbClr val="FFFF00"/>
                </a:highlight>
              </a:rPr>
              <a:t>But now can schedule CS on a Monday</a:t>
            </a:r>
          </a:p>
          <a:p>
            <a:pPr>
              <a:defRPr/>
            </a:pPr>
            <a:r>
              <a:rPr lang="en-US" altLang="en-US" dirty="0">
                <a:highlight>
                  <a:srgbClr val="FFFF00"/>
                </a:highlight>
              </a:rPr>
              <a:t>No excused absences for Interviews</a:t>
            </a:r>
          </a:p>
          <a:p>
            <a:pPr>
              <a:defRPr/>
            </a:pPr>
            <a:r>
              <a:rPr lang="en-US" altLang="en-US" dirty="0">
                <a:highlight>
                  <a:srgbClr val="FFFF00"/>
                </a:highlight>
              </a:rPr>
              <a:t>Therefore, </a:t>
            </a:r>
            <a:r>
              <a:rPr lang="en-US" altLang="en-US" b="1" u="sng" dirty="0">
                <a:highlight>
                  <a:srgbClr val="FFFF00"/>
                </a:highlight>
              </a:rPr>
              <a:t>DO</a:t>
            </a:r>
            <a:r>
              <a:rPr lang="en-US" altLang="en-US" dirty="0">
                <a:highlight>
                  <a:srgbClr val="FFFF00"/>
                </a:highlight>
              </a:rPr>
              <a:t> </a:t>
            </a:r>
            <a:r>
              <a:rPr lang="en-US" altLang="en-US" b="1" u="sng" dirty="0">
                <a:highlight>
                  <a:srgbClr val="FFFF00"/>
                </a:highlight>
              </a:rPr>
              <a:t>NOT</a:t>
            </a:r>
            <a:r>
              <a:rPr lang="en-US" altLang="en-US" dirty="0">
                <a:highlight>
                  <a:srgbClr val="FFFF00"/>
                </a:highlight>
              </a:rPr>
              <a:t> take JI’s during the interview season.</a:t>
            </a:r>
          </a:p>
          <a:p>
            <a:pPr lvl="1">
              <a:defRPr/>
            </a:pPr>
            <a:r>
              <a:rPr lang="en-US" altLang="en-US" dirty="0">
                <a:highlight>
                  <a:srgbClr val="FFFF00"/>
                </a:highlight>
              </a:rPr>
              <a:t>Several schools simply close during the interview season to accommodate all the interviews</a:t>
            </a:r>
          </a:p>
          <a:p>
            <a:pPr lvl="1">
              <a:defRPr/>
            </a:pPr>
            <a:r>
              <a:rPr lang="en-US" altLang="en-US" dirty="0">
                <a:highlight>
                  <a:srgbClr val="FFFF00"/>
                </a:highlight>
              </a:rPr>
              <a:t>Instead, UT COM requires all M4’s to take 2 option blocks during Block 11, 2020 through Block 1, 2021.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41D53-6131-FD4C-AB55-696D6A815CE5}"/>
              </a:ext>
            </a:extLst>
          </p:cNvPr>
          <p:cNvSpPr>
            <a:spLocks noGrp="1"/>
          </p:cNvSpPr>
          <p:nvPr>
            <p:ph type="title"/>
          </p:nvPr>
        </p:nvSpPr>
        <p:spPr>
          <a:xfrm>
            <a:off x="1524000" y="228600"/>
            <a:ext cx="7620000" cy="762000"/>
          </a:xfrm>
        </p:spPr>
        <p:txBody>
          <a:bodyPr/>
          <a:lstStyle/>
          <a:p>
            <a:pPr>
              <a:defRPr/>
            </a:pPr>
            <a:r>
              <a:rPr lang="en-US" b="1" dirty="0"/>
              <a:t>This is your first and last chance!</a:t>
            </a:r>
          </a:p>
        </p:txBody>
      </p:sp>
      <p:sp>
        <p:nvSpPr>
          <p:cNvPr id="24578" name="Content Placeholder 2">
            <a:extLst>
              <a:ext uri="{FF2B5EF4-FFF2-40B4-BE49-F238E27FC236}">
                <a16:creationId xmlns:a16="http://schemas.microsoft.com/office/drawing/2014/main" id="{C8200A52-1C3B-AA44-871B-C22939DE07F3}"/>
              </a:ext>
            </a:extLst>
          </p:cNvPr>
          <p:cNvSpPr>
            <a:spLocks noGrp="1" noChangeArrowheads="1"/>
          </p:cNvSpPr>
          <p:nvPr>
            <p:ph idx="1"/>
          </p:nvPr>
        </p:nvSpPr>
        <p:spPr>
          <a:xfrm>
            <a:off x="76200" y="1371600"/>
            <a:ext cx="9067800" cy="5486400"/>
          </a:xfrm>
        </p:spPr>
        <p:txBody>
          <a:bodyPr/>
          <a:lstStyle/>
          <a:p>
            <a:r>
              <a:rPr lang="en-US" altLang="en-US"/>
              <a:t>This is your first chance </a:t>
            </a:r>
          </a:p>
          <a:p>
            <a:pPr lvl="1"/>
            <a:r>
              <a:rPr lang="en-US" altLang="en-US"/>
              <a:t>To really show your stuff</a:t>
            </a:r>
          </a:p>
          <a:p>
            <a:pPr lvl="1"/>
            <a:r>
              <a:rPr lang="en-US" altLang="en-US"/>
              <a:t>To write orders</a:t>
            </a:r>
          </a:p>
          <a:p>
            <a:pPr lvl="1"/>
            <a:r>
              <a:rPr lang="en-US" altLang="en-US"/>
              <a:t>To write notes, H&amp;P’s, discharge summaries that someone actually reads.</a:t>
            </a:r>
          </a:p>
          <a:p>
            <a:pPr lvl="1"/>
            <a:r>
              <a:rPr lang="en-US" altLang="en-US"/>
              <a:t>To see the patient first</a:t>
            </a:r>
          </a:p>
          <a:p>
            <a:pPr lvl="1"/>
            <a:r>
              <a:rPr lang="en-US" altLang="en-US"/>
              <a:t>To come up with your own plan first</a:t>
            </a:r>
          </a:p>
          <a:p>
            <a:pPr lvl="1"/>
            <a:r>
              <a:rPr lang="en-US" altLang="en-US"/>
              <a:t>To do many more procedures</a:t>
            </a:r>
          </a:p>
          <a:p>
            <a:pPr lvl="1"/>
            <a:r>
              <a:rPr lang="en-US" altLang="en-US"/>
              <a:t>To be truly responsible for a patient’s outcome</a:t>
            </a:r>
          </a:p>
          <a:p>
            <a:pPr lvl="1"/>
            <a:r>
              <a:rPr lang="en-US" altLang="en-US"/>
              <a:t>To audition for a residency spot</a:t>
            </a:r>
          </a:p>
          <a:p>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5EE69-D4E6-5C43-B2A0-6A210AE15167}"/>
              </a:ext>
            </a:extLst>
          </p:cNvPr>
          <p:cNvSpPr>
            <a:spLocks noGrp="1"/>
          </p:cNvSpPr>
          <p:nvPr>
            <p:ph type="title"/>
          </p:nvPr>
        </p:nvSpPr>
        <p:spPr>
          <a:xfrm>
            <a:off x="1524000" y="228600"/>
            <a:ext cx="7620000" cy="762000"/>
          </a:xfrm>
        </p:spPr>
        <p:txBody>
          <a:bodyPr/>
          <a:lstStyle/>
          <a:p>
            <a:pPr>
              <a:defRPr/>
            </a:pPr>
            <a:r>
              <a:rPr lang="en-US" b="1" dirty="0"/>
              <a:t>This is your last chance:</a:t>
            </a:r>
          </a:p>
        </p:txBody>
      </p:sp>
      <p:sp>
        <p:nvSpPr>
          <p:cNvPr id="26626" name="Content Placeholder 2">
            <a:extLst>
              <a:ext uri="{FF2B5EF4-FFF2-40B4-BE49-F238E27FC236}">
                <a16:creationId xmlns:a16="http://schemas.microsoft.com/office/drawing/2014/main" id="{B93FE678-A638-6C41-AC8E-7A7C303508E3}"/>
              </a:ext>
            </a:extLst>
          </p:cNvPr>
          <p:cNvSpPr>
            <a:spLocks noGrp="1" noChangeArrowheads="1"/>
          </p:cNvSpPr>
          <p:nvPr>
            <p:ph idx="1"/>
          </p:nvPr>
        </p:nvSpPr>
        <p:spPr>
          <a:xfrm>
            <a:off x="76200" y="1219200"/>
            <a:ext cx="9067800" cy="5638800"/>
          </a:xfrm>
        </p:spPr>
        <p:txBody>
          <a:bodyPr/>
          <a:lstStyle/>
          <a:p>
            <a:pPr lvl="1"/>
            <a:r>
              <a:rPr lang="en-US" altLang="en-US"/>
              <a:t>To be very closely watched as you care for patients</a:t>
            </a:r>
          </a:p>
          <a:p>
            <a:pPr lvl="1"/>
            <a:r>
              <a:rPr lang="en-US" altLang="en-US"/>
              <a:t>To be provided with detailed feedback on skills you will be expected to know as an intern</a:t>
            </a:r>
          </a:p>
          <a:p>
            <a:pPr lvl="1"/>
            <a:r>
              <a:rPr lang="en-US" altLang="en-US"/>
              <a:t>To have someone more knowledgeable to give you the answers in the heat of battle</a:t>
            </a:r>
          </a:p>
          <a:p>
            <a:pPr lvl="1"/>
            <a:r>
              <a:rPr lang="en-US" altLang="en-US"/>
              <a:t>To make a mistake in an environment with a broad safety net </a:t>
            </a:r>
          </a:p>
          <a:p>
            <a:pPr lvl="2"/>
            <a:r>
              <a:rPr lang="en-US" altLang="en-US"/>
              <a:t>And where you are expected to make mistakes so that you can learn from them without patients suffering the burden of that education.</a:t>
            </a:r>
          </a:p>
          <a:p>
            <a:pPr lvl="1"/>
            <a:r>
              <a:rPr lang="en-US" altLang="en-US"/>
              <a:t>To prove that you are entrustable to be an intern.</a:t>
            </a:r>
          </a:p>
          <a:p>
            <a:pPr lvl="1"/>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99569-358D-7647-93F7-F0268E51B7B3}"/>
              </a:ext>
            </a:extLst>
          </p:cNvPr>
          <p:cNvSpPr>
            <a:spLocks noGrp="1"/>
          </p:cNvSpPr>
          <p:nvPr>
            <p:ph type="title"/>
          </p:nvPr>
        </p:nvSpPr>
        <p:spPr>
          <a:xfrm>
            <a:off x="1524000" y="228600"/>
            <a:ext cx="7620000" cy="1066800"/>
          </a:xfrm>
        </p:spPr>
        <p:txBody>
          <a:bodyPr/>
          <a:lstStyle/>
          <a:p>
            <a:pPr>
              <a:defRPr/>
            </a:pPr>
            <a:r>
              <a:rPr lang="en-US" b="1" dirty="0"/>
              <a:t>The JI is the culmination of all your education!</a:t>
            </a:r>
          </a:p>
        </p:txBody>
      </p:sp>
      <p:sp>
        <p:nvSpPr>
          <p:cNvPr id="28674" name="Content Placeholder 2">
            <a:extLst>
              <a:ext uri="{FF2B5EF4-FFF2-40B4-BE49-F238E27FC236}">
                <a16:creationId xmlns:a16="http://schemas.microsoft.com/office/drawing/2014/main" id="{363A9029-271D-B24D-99B5-3F63EDBC2CCD}"/>
              </a:ext>
            </a:extLst>
          </p:cNvPr>
          <p:cNvSpPr>
            <a:spLocks noGrp="1" noChangeArrowheads="1"/>
          </p:cNvSpPr>
          <p:nvPr>
            <p:ph idx="1"/>
          </p:nvPr>
        </p:nvSpPr>
        <p:spPr>
          <a:xfrm>
            <a:off x="76200" y="1295400"/>
            <a:ext cx="9067800" cy="5562600"/>
          </a:xfrm>
        </p:spPr>
        <p:txBody>
          <a:bodyPr/>
          <a:lstStyle/>
          <a:p>
            <a:r>
              <a:rPr lang="en-US" altLang="en-US"/>
              <a:t>Do yourself a favor – </a:t>
            </a:r>
          </a:p>
          <a:p>
            <a:r>
              <a:rPr lang="en-US" altLang="en-US"/>
              <a:t>CD’s agree that M3’s should be allotted more responsibility in Block 3-4 of their junior year.</a:t>
            </a:r>
          </a:p>
          <a:p>
            <a:r>
              <a:rPr lang="en-US" altLang="en-US"/>
              <a:t>Take advantage of that opportunity to be able to take on more of a JI role in that last rotation.</a:t>
            </a:r>
          </a:p>
          <a:p>
            <a:r>
              <a:rPr lang="en-US" altLang="en-US"/>
              <a:t>It will jump start you in your real JI’s.</a:t>
            </a:r>
          </a:p>
          <a:p>
            <a:r>
              <a:rPr lang="en-US" altLang="en-US"/>
              <a:t>Your performance in the JI is significant for your residency application.</a:t>
            </a:r>
          </a:p>
          <a:p>
            <a:r>
              <a:rPr lang="en-US" altLang="en-US"/>
              <a:t>Let your Block 3-4 experience help you with that.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C13F3-625B-A447-AD73-9C9B5F702B58}"/>
              </a:ext>
            </a:extLst>
          </p:cNvPr>
          <p:cNvSpPr>
            <a:spLocks noGrp="1"/>
          </p:cNvSpPr>
          <p:nvPr>
            <p:ph type="title"/>
          </p:nvPr>
        </p:nvSpPr>
        <p:spPr>
          <a:xfrm>
            <a:off x="1981200" y="457200"/>
            <a:ext cx="6019800" cy="762000"/>
          </a:xfrm>
        </p:spPr>
        <p:txBody>
          <a:bodyPr/>
          <a:lstStyle/>
          <a:p>
            <a:pPr>
              <a:defRPr/>
            </a:pPr>
            <a:r>
              <a:rPr lang="en-US" sz="2800" b="1" dirty="0">
                <a:ln w="12700">
                  <a:solidFill>
                    <a:schemeClr val="tx2">
                      <a:satMod val="155000"/>
                    </a:schemeClr>
                  </a:solidFill>
                  <a:prstDash val="solid"/>
                </a:ln>
                <a:effectLst>
                  <a:outerShdw blurRad="41275" dist="20320" dir="1800000" algn="tl" rotWithShape="0">
                    <a:srgbClr val="000000">
                      <a:alpha val="40000"/>
                    </a:srgbClr>
                  </a:outerShdw>
                </a:effectLst>
                <a:ea typeface="ＭＳ Ｐゴシック" charset="0"/>
                <a:cs typeface="+mj-cs"/>
              </a:rPr>
              <a:t>Other Required Senior Rotations  </a:t>
            </a:r>
            <a:r>
              <a:rPr lang="en-US" sz="2800" dirty="0">
                <a:effectLst>
                  <a:outerShdw blurRad="38100" dist="38100" dir="2700000" algn="tl">
                    <a:srgbClr val="DDDDDD"/>
                  </a:outerShdw>
                </a:effectLst>
                <a:ea typeface="ＭＳ Ｐゴシック" charset="0"/>
                <a:cs typeface="+mj-cs"/>
              </a:rPr>
              <a:t>   </a:t>
            </a:r>
          </a:p>
        </p:txBody>
      </p:sp>
      <p:sp>
        <p:nvSpPr>
          <p:cNvPr id="30722" name="Content Placeholder 2">
            <a:extLst>
              <a:ext uri="{FF2B5EF4-FFF2-40B4-BE49-F238E27FC236}">
                <a16:creationId xmlns:a16="http://schemas.microsoft.com/office/drawing/2014/main" id="{914E436A-6881-384F-AFD8-94042D918A7C}"/>
              </a:ext>
            </a:extLst>
          </p:cNvPr>
          <p:cNvSpPr>
            <a:spLocks noGrp="1" noChangeArrowheads="1"/>
          </p:cNvSpPr>
          <p:nvPr>
            <p:ph idx="1"/>
          </p:nvPr>
        </p:nvSpPr>
        <p:spPr>
          <a:xfrm>
            <a:off x="76200" y="1828800"/>
            <a:ext cx="9067800" cy="4419600"/>
          </a:xfrm>
        </p:spPr>
        <p:txBody>
          <a:bodyPr/>
          <a:lstStyle/>
          <a:p>
            <a:pPr marL="571500" indent="-457200"/>
            <a:r>
              <a:rPr lang="en-US" altLang="en-US"/>
              <a:t>Capstone </a:t>
            </a:r>
          </a:p>
          <a:p>
            <a:pPr marL="571500" indent="-457200"/>
            <a:r>
              <a:rPr lang="en-US" altLang="en-US"/>
              <a:t>Geri-Palli</a:t>
            </a:r>
          </a:p>
          <a:p>
            <a:pPr marL="571500" indent="-457200"/>
            <a:r>
              <a:rPr lang="en-US" altLang="en-US"/>
              <a:t>LSP </a:t>
            </a:r>
          </a:p>
          <a:p>
            <a:pPr marL="571500" indent="-457200"/>
            <a:r>
              <a:rPr lang="en-US" altLang="en-US"/>
              <a:t>PCM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5">
            <a:extLst>
              <a:ext uri="{FF2B5EF4-FFF2-40B4-BE49-F238E27FC236}">
                <a16:creationId xmlns:a16="http://schemas.microsoft.com/office/drawing/2014/main" id="{435E55C3-0ADE-AD4C-86AD-7A4ECA630360}"/>
              </a:ext>
            </a:extLst>
          </p:cNvPr>
          <p:cNvSpPr>
            <a:spLocks noGrp="1" noChangeArrowheads="1"/>
          </p:cNvSpPr>
          <p:nvPr>
            <p:ph type="title"/>
          </p:nvPr>
        </p:nvSpPr>
        <p:spPr>
          <a:xfrm>
            <a:off x="0" y="152400"/>
            <a:ext cx="9144000" cy="838200"/>
          </a:xfrm>
        </p:spPr>
        <p:txBody>
          <a:bodyPr/>
          <a:lstStyle/>
          <a:p>
            <a:pPr algn="ctr" eaLnBrk="1" hangingPunct="1">
              <a:defRPr/>
            </a:pPr>
            <a:r>
              <a:rPr lang="en-US" sz="3600" b="1" dirty="0">
                <a:ln w="12700">
                  <a:solidFill>
                    <a:schemeClr val="tx2">
                      <a:satMod val="155000"/>
                    </a:schemeClr>
                  </a:solidFill>
                  <a:prstDash val="solid"/>
                </a:ln>
                <a:effectLst>
                  <a:outerShdw blurRad="41275" dist="20320" dir="1800000" algn="tl" rotWithShape="0">
                    <a:srgbClr val="000000">
                      <a:alpha val="40000"/>
                    </a:srgbClr>
                  </a:outerShdw>
                </a:effectLst>
                <a:ea typeface="ＭＳ Ｐゴシック" charset="0"/>
                <a:cs typeface="+mj-cs"/>
              </a:rPr>
              <a:t>Electives</a:t>
            </a:r>
          </a:p>
        </p:txBody>
      </p:sp>
      <p:sp>
        <p:nvSpPr>
          <p:cNvPr id="24578" name="Rectangle 6">
            <a:extLst>
              <a:ext uri="{FF2B5EF4-FFF2-40B4-BE49-F238E27FC236}">
                <a16:creationId xmlns:a16="http://schemas.microsoft.com/office/drawing/2014/main" id="{D36E8284-EBF7-D043-811B-D62B8032B962}"/>
              </a:ext>
            </a:extLst>
          </p:cNvPr>
          <p:cNvSpPr>
            <a:spLocks noGrp="1" noChangeArrowheads="1"/>
          </p:cNvSpPr>
          <p:nvPr>
            <p:ph type="body" idx="1"/>
          </p:nvPr>
        </p:nvSpPr>
        <p:spPr>
          <a:xfrm>
            <a:off x="533400" y="990600"/>
            <a:ext cx="8305800" cy="5715000"/>
          </a:xfrm>
        </p:spPr>
        <p:txBody>
          <a:bodyPr/>
          <a:lstStyle/>
          <a:p>
            <a:pPr eaLnBrk="1" hangingPunct="1">
              <a:lnSpc>
                <a:spcPct val="120000"/>
              </a:lnSpc>
              <a:defRPr/>
            </a:pPr>
            <a:r>
              <a:rPr lang="en-US" altLang="en-US" sz="2400" dirty="0"/>
              <a:t>Over 230 two and 4-week electives in UT System</a:t>
            </a:r>
          </a:p>
          <a:p>
            <a:pPr eaLnBrk="1" hangingPunct="1">
              <a:lnSpc>
                <a:spcPct val="120000"/>
              </a:lnSpc>
              <a:defRPr/>
            </a:pPr>
            <a:r>
              <a:rPr lang="en-US" altLang="en-US" sz="2400" dirty="0"/>
              <a:t>Description of electives online:</a:t>
            </a:r>
            <a:br>
              <a:rPr lang="en-US" altLang="en-US" dirty="0"/>
            </a:br>
            <a:r>
              <a:rPr lang="en-US" altLang="en-US" dirty="0"/>
              <a:t> 	</a:t>
            </a:r>
            <a:r>
              <a:rPr lang="en-US" altLang="en-US" sz="1800" dirty="0"/>
              <a:t>UTHSC COM Bulletin</a:t>
            </a:r>
          </a:p>
          <a:p>
            <a:pPr eaLnBrk="1" hangingPunct="1">
              <a:lnSpc>
                <a:spcPct val="120000"/>
              </a:lnSpc>
              <a:defRPr/>
            </a:pPr>
            <a:r>
              <a:rPr lang="en-US" altLang="en-US" sz="2400" dirty="0"/>
              <a:t>UT system or other LCME accredited medical schools</a:t>
            </a:r>
          </a:p>
          <a:p>
            <a:pPr lvl="2" eaLnBrk="1" hangingPunct="1">
              <a:lnSpc>
                <a:spcPct val="120000"/>
              </a:lnSpc>
              <a:defRPr/>
            </a:pPr>
            <a:r>
              <a:rPr lang="en-US" altLang="en-US" sz="1600" dirty="0">
                <a:highlight>
                  <a:srgbClr val="FFFF00"/>
                </a:highlight>
              </a:rPr>
              <a:t>Visiting/Away (3 of 4 electives) allowed outside UT System</a:t>
            </a:r>
          </a:p>
          <a:p>
            <a:pPr lvl="2" eaLnBrk="1" hangingPunct="1">
              <a:defRPr/>
            </a:pPr>
            <a:r>
              <a:rPr lang="en-US" altLang="en-US" sz="1600" dirty="0"/>
              <a:t>Other colleges or international</a:t>
            </a:r>
          </a:p>
          <a:p>
            <a:pPr lvl="2" eaLnBrk="1" hangingPunct="1">
              <a:defRPr/>
            </a:pPr>
            <a:r>
              <a:rPr lang="en-US" altLang="en-US" sz="1600" dirty="0"/>
              <a:t>Remember - Visiting Electives have Pre-requisites</a:t>
            </a:r>
          </a:p>
          <a:p>
            <a:pPr eaLnBrk="1" hangingPunct="1">
              <a:lnSpc>
                <a:spcPct val="120000"/>
              </a:lnSpc>
              <a:defRPr/>
            </a:pPr>
            <a:r>
              <a:rPr lang="en-US" altLang="en-US" sz="2400" dirty="0"/>
              <a:t>VSAS/VSLO – Visiting Student Application System</a:t>
            </a:r>
          </a:p>
          <a:p>
            <a:pPr marL="0" indent="0" eaLnBrk="1" hangingPunct="1">
              <a:lnSpc>
                <a:spcPct val="120000"/>
              </a:lnSpc>
              <a:buFontTx/>
              <a:buNone/>
              <a:defRPr/>
            </a:pPr>
            <a:r>
              <a:rPr lang="en-US" altLang="en-US" sz="2400" dirty="0"/>
              <a:t>		  Visiting Student Learning Opportunities</a:t>
            </a:r>
            <a:r>
              <a:rPr lang="en-US" altLang="en-US" sz="2200" dirty="0"/>
              <a:t> </a:t>
            </a:r>
          </a:p>
          <a:p>
            <a:pPr lvl="1" eaLnBrk="1" hangingPunct="1">
              <a:lnSpc>
                <a:spcPct val="120000"/>
              </a:lnSpc>
              <a:defRPr/>
            </a:pPr>
            <a:endParaRPr lang="en-US"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8D4B1-D006-F548-B48E-B80BB876F0E0}"/>
              </a:ext>
            </a:extLst>
          </p:cNvPr>
          <p:cNvSpPr>
            <a:spLocks noGrp="1"/>
          </p:cNvSpPr>
          <p:nvPr>
            <p:ph type="title"/>
          </p:nvPr>
        </p:nvSpPr>
        <p:spPr>
          <a:xfrm>
            <a:off x="1447800" y="304800"/>
            <a:ext cx="7620000" cy="762000"/>
          </a:xfrm>
        </p:spPr>
        <p:txBody>
          <a:bodyPr/>
          <a:lstStyle/>
          <a:p>
            <a:pPr>
              <a:defRPr/>
            </a:pPr>
            <a:r>
              <a:rPr lang="en-US" b="1" dirty="0"/>
              <a:t>Evaluation in the Senior Year</a:t>
            </a:r>
          </a:p>
        </p:txBody>
      </p:sp>
      <p:sp>
        <p:nvSpPr>
          <p:cNvPr id="34818" name="Content Placeholder 2">
            <a:extLst>
              <a:ext uri="{FF2B5EF4-FFF2-40B4-BE49-F238E27FC236}">
                <a16:creationId xmlns:a16="http://schemas.microsoft.com/office/drawing/2014/main" id="{EA1A0FC4-AD82-AD4C-8BF8-2854A5070F50}"/>
              </a:ext>
            </a:extLst>
          </p:cNvPr>
          <p:cNvSpPr>
            <a:spLocks noGrp="1" noChangeArrowheads="1"/>
          </p:cNvSpPr>
          <p:nvPr>
            <p:ph idx="1"/>
          </p:nvPr>
        </p:nvSpPr>
        <p:spPr>
          <a:xfrm>
            <a:off x="76200" y="1447800"/>
            <a:ext cx="9067800" cy="5410200"/>
          </a:xfrm>
        </p:spPr>
        <p:txBody>
          <a:bodyPr/>
          <a:lstStyle/>
          <a:p>
            <a:r>
              <a:rPr lang="en-US" altLang="en-US"/>
              <a:t>With few exceptions</a:t>
            </a:r>
          </a:p>
          <a:p>
            <a:pPr lvl="1"/>
            <a:r>
              <a:rPr lang="en-US" altLang="en-US"/>
              <a:t>Based entirely on your clinical performance on the rotation</a:t>
            </a:r>
          </a:p>
          <a:p>
            <a:pPr lvl="1"/>
            <a:r>
              <a:rPr lang="en-US" altLang="en-US"/>
              <a:t>A, B, C, F</a:t>
            </a:r>
          </a:p>
          <a:p>
            <a:pPr lvl="1"/>
            <a:endParaRPr lang="en-US" altLang="en-US"/>
          </a:p>
          <a:p>
            <a:pPr lvl="1"/>
            <a:endParaRPr lang="en-US"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8059-EF4E-9C41-9852-AC7433AFDD24}"/>
              </a:ext>
            </a:extLst>
          </p:cNvPr>
          <p:cNvSpPr>
            <a:spLocks noGrp="1"/>
          </p:cNvSpPr>
          <p:nvPr>
            <p:ph type="title"/>
          </p:nvPr>
        </p:nvSpPr>
        <p:spPr>
          <a:xfrm>
            <a:off x="1524000" y="304800"/>
            <a:ext cx="6934200" cy="685800"/>
          </a:xfrm>
        </p:spPr>
        <p:txBody>
          <a:bodyPr/>
          <a:lstStyle/>
          <a:p>
            <a:pPr>
              <a:defRPr/>
            </a:pPr>
            <a:r>
              <a:rPr lang="en-US" sz="3600" b="1" dirty="0">
                <a:ln w="12700">
                  <a:solidFill>
                    <a:schemeClr val="tx2">
                      <a:satMod val="155000"/>
                    </a:schemeClr>
                  </a:solidFill>
                  <a:prstDash val="solid"/>
                </a:ln>
                <a:effectLst>
                  <a:outerShdw blurRad="41275" dist="20320" dir="1800000" algn="tl" rotWithShape="0">
                    <a:srgbClr val="000000">
                      <a:alpha val="40000"/>
                    </a:srgbClr>
                  </a:outerShdw>
                </a:effectLst>
                <a:ea typeface="ＭＳ Ｐゴシック" charset="0"/>
                <a:cs typeface="+mj-cs"/>
              </a:rPr>
              <a:t>International Electives</a:t>
            </a:r>
            <a:endParaRPr lang="en-US" sz="3600" dirty="0">
              <a:effectLst>
                <a:outerShdw blurRad="38100" dist="38100" dir="2700000" algn="tl">
                  <a:srgbClr val="DDDDDD"/>
                </a:outerShdw>
              </a:effectLst>
              <a:ea typeface="ＭＳ Ｐゴシック" charset="0"/>
              <a:cs typeface="+mj-cs"/>
            </a:endParaRPr>
          </a:p>
        </p:txBody>
      </p:sp>
      <p:sp>
        <p:nvSpPr>
          <p:cNvPr id="36866" name="Content Placeholder 2">
            <a:extLst>
              <a:ext uri="{FF2B5EF4-FFF2-40B4-BE49-F238E27FC236}">
                <a16:creationId xmlns:a16="http://schemas.microsoft.com/office/drawing/2014/main" id="{9A49BD4C-F619-614F-920E-6BFECDCCA182}"/>
              </a:ext>
            </a:extLst>
          </p:cNvPr>
          <p:cNvSpPr>
            <a:spLocks noGrp="1" noChangeArrowheads="1"/>
          </p:cNvSpPr>
          <p:nvPr>
            <p:ph idx="1"/>
          </p:nvPr>
        </p:nvSpPr>
        <p:spPr>
          <a:xfrm>
            <a:off x="76200" y="1600200"/>
            <a:ext cx="9067800" cy="5257800"/>
          </a:xfrm>
        </p:spPr>
        <p:txBody>
          <a:bodyPr/>
          <a:lstStyle/>
          <a:p>
            <a:r>
              <a:rPr lang="en-US" altLang="en-US" sz="2000"/>
              <a:t>LCME requirements</a:t>
            </a:r>
          </a:p>
          <a:p>
            <a:pPr lvl="1"/>
            <a:r>
              <a:rPr lang="en-US" altLang="en-US" sz="2000"/>
              <a:t>http://www.uthsc.edu/Medicine/students/international.php</a:t>
            </a:r>
          </a:p>
          <a:p>
            <a:pPr lvl="1"/>
            <a:r>
              <a:rPr lang="en-US" altLang="en-US" sz="1800"/>
              <a:t>Completed all core clerkships</a:t>
            </a:r>
          </a:p>
          <a:p>
            <a:pPr lvl="1"/>
            <a:r>
              <a:rPr lang="en-US" altLang="en-US" sz="1800"/>
              <a:t>8 weeks notice</a:t>
            </a:r>
          </a:p>
          <a:p>
            <a:pPr lvl="1"/>
            <a:r>
              <a:rPr lang="en-US" altLang="en-US" sz="1800"/>
              <a:t>Overseas mentor</a:t>
            </a:r>
          </a:p>
          <a:p>
            <a:pPr lvl="1"/>
            <a:r>
              <a:rPr lang="en-US" altLang="en-US" sz="1800"/>
              <a:t>Develop learning objectives</a:t>
            </a:r>
          </a:p>
          <a:p>
            <a:pPr lvl="1"/>
            <a:r>
              <a:rPr lang="en-US" altLang="en-US" sz="1800"/>
              <a:t>Letter of Acceptance</a:t>
            </a:r>
          </a:p>
          <a:p>
            <a:pPr lvl="1"/>
            <a:r>
              <a:rPr lang="en-US" altLang="en-US" sz="1800"/>
              <a:t>Complete application form</a:t>
            </a:r>
          </a:p>
          <a:p>
            <a:pPr lvl="1"/>
            <a:r>
              <a:rPr lang="en-US" altLang="en-US" sz="1800"/>
              <a:t>Mentor information</a:t>
            </a:r>
          </a:p>
          <a:p>
            <a:pPr lvl="1"/>
            <a:r>
              <a:rPr lang="en-US" altLang="en-US" sz="1800"/>
              <a:t>Must receive a grade</a:t>
            </a:r>
          </a:p>
          <a:p>
            <a:pPr lvl="1"/>
            <a:r>
              <a:rPr lang="en-US" altLang="en-US" sz="1800"/>
              <a:t>Must complete Hall S. Tacket evaluation</a:t>
            </a:r>
          </a:p>
          <a:p>
            <a:pPr lvl="1"/>
            <a:r>
              <a:rPr lang="en-US" altLang="en-US" sz="1800"/>
              <a:t>Seek approval from Assistant Dean of Clinical Curriculum</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4AF7D-035B-5A40-B8CD-C27059A242BE}"/>
              </a:ext>
            </a:extLst>
          </p:cNvPr>
          <p:cNvSpPr>
            <a:spLocks noGrp="1"/>
          </p:cNvSpPr>
          <p:nvPr>
            <p:ph type="title"/>
          </p:nvPr>
        </p:nvSpPr>
        <p:spPr/>
        <p:txBody>
          <a:bodyPr/>
          <a:lstStyle/>
          <a:p>
            <a:pPr>
              <a:defRPr/>
            </a:pPr>
            <a:r>
              <a:rPr lang="en-US" b="1" dirty="0">
                <a:effectLst/>
              </a:rPr>
              <a:t>Off-cycle Students</a:t>
            </a:r>
            <a:br>
              <a:rPr lang="en-US" dirty="0">
                <a:effectLst/>
              </a:rPr>
            </a:br>
            <a:endParaRPr lang="en-US" dirty="0"/>
          </a:p>
        </p:txBody>
      </p:sp>
      <p:sp>
        <p:nvSpPr>
          <p:cNvPr id="78850" name="Content Placeholder 2">
            <a:extLst>
              <a:ext uri="{FF2B5EF4-FFF2-40B4-BE49-F238E27FC236}">
                <a16:creationId xmlns:a16="http://schemas.microsoft.com/office/drawing/2014/main" id="{B7EF3466-67A2-6941-B5F4-0B3288E5FA3C}"/>
              </a:ext>
            </a:extLst>
          </p:cNvPr>
          <p:cNvSpPr>
            <a:spLocks noGrp="1" noChangeArrowheads="1"/>
          </p:cNvSpPr>
          <p:nvPr>
            <p:ph idx="1"/>
          </p:nvPr>
        </p:nvSpPr>
        <p:spPr/>
        <p:txBody>
          <a:bodyPr/>
          <a:lstStyle/>
          <a:p>
            <a:pPr>
              <a:defRPr/>
            </a:pPr>
            <a:r>
              <a:rPr lang="en-US" altLang="en-US" sz="2000" dirty="0"/>
              <a:t>For rising M4’s who still have Core Clerkships to complete after Spring 2020</a:t>
            </a:r>
          </a:p>
          <a:p>
            <a:pPr lvl="1">
              <a:defRPr/>
            </a:pPr>
            <a:r>
              <a:rPr lang="en-US" altLang="en-US" sz="2000" dirty="0"/>
              <a:t>Delayed taking Step 1</a:t>
            </a:r>
          </a:p>
          <a:p>
            <a:pPr lvl="1">
              <a:defRPr/>
            </a:pPr>
            <a:r>
              <a:rPr lang="en-US" altLang="en-US" sz="2000" dirty="0"/>
              <a:t>Were unsuccessful with Step 1</a:t>
            </a:r>
          </a:p>
          <a:p>
            <a:pPr lvl="1">
              <a:defRPr/>
            </a:pPr>
            <a:r>
              <a:rPr lang="en-US" altLang="en-US" sz="2000" dirty="0"/>
              <a:t>Returning Scholar’s Year after Block 5</a:t>
            </a:r>
          </a:p>
          <a:p>
            <a:pPr lvl="1">
              <a:defRPr/>
            </a:pPr>
            <a:r>
              <a:rPr lang="en-US" altLang="en-US" sz="2000" dirty="0"/>
              <a:t>LOA</a:t>
            </a:r>
          </a:p>
          <a:p>
            <a:pPr>
              <a:defRPr/>
            </a:pPr>
            <a:r>
              <a:rPr lang="en-US" altLang="en-US" sz="2000" dirty="0">
                <a:highlight>
                  <a:srgbClr val="FFFF00"/>
                </a:highlight>
              </a:rPr>
              <a:t>Must schedule M3 courses in after Block 5-6, or C of their senior year.</a:t>
            </a:r>
          </a:p>
          <a:p>
            <a:pPr lvl="1">
              <a:defRPr/>
            </a:pPr>
            <a:r>
              <a:rPr lang="en-US" altLang="en-US" sz="2000" dirty="0">
                <a:highlight>
                  <a:srgbClr val="FFFF00"/>
                </a:highlight>
              </a:rPr>
              <a:t>Must assure that we have enough slots for the rising M3’s first</a:t>
            </a:r>
          </a:p>
          <a:p>
            <a:pPr>
              <a:defRPr/>
            </a:pPr>
            <a:r>
              <a:rPr lang="en-US" altLang="en-US" sz="2000" dirty="0"/>
              <a:t>However, after M3’s schedule in February</a:t>
            </a:r>
          </a:p>
          <a:p>
            <a:pPr lvl="1">
              <a:defRPr/>
            </a:pPr>
            <a:r>
              <a:rPr lang="en-US" altLang="en-US" sz="2000" dirty="0"/>
              <a:t>Most M4’s will be able to move M3 work to Block 5-6, C if desired.</a:t>
            </a:r>
          </a:p>
          <a:p>
            <a:pPr>
              <a:defRPr/>
            </a:pPr>
            <a:r>
              <a:rPr lang="en-US" altLang="en-US" sz="2200" dirty="0">
                <a:highlight>
                  <a:srgbClr val="FFFF00"/>
                </a:highlight>
              </a:rPr>
              <a:t>If you’ve used up more than 3 option blocks- make an appointment with me or Dr. Whitt.</a:t>
            </a:r>
          </a:p>
          <a:p>
            <a:pPr>
              <a:defRPr/>
            </a:pPr>
            <a:r>
              <a:rPr lang="en-US" altLang="en-US" sz="2000" dirty="0"/>
              <a:t>We will work with you</a:t>
            </a:r>
          </a:p>
          <a:p>
            <a:pPr>
              <a:defRPr/>
            </a:pPr>
            <a:endParaRPr lang="en-US"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61949-18CC-0843-8B64-2376584C36C5}"/>
              </a:ext>
            </a:extLst>
          </p:cNvPr>
          <p:cNvSpPr>
            <a:spLocks noGrp="1"/>
          </p:cNvSpPr>
          <p:nvPr>
            <p:ph type="title"/>
          </p:nvPr>
        </p:nvSpPr>
        <p:spPr/>
        <p:txBody>
          <a:bodyPr/>
          <a:lstStyle/>
          <a:p>
            <a:pPr algn="ctr">
              <a:defRPr/>
            </a:pPr>
            <a:r>
              <a:rPr lang="en-US" sz="3600" b="1" dirty="0">
                <a:ln w="12700">
                  <a:solidFill>
                    <a:schemeClr val="tx2">
                      <a:satMod val="155000"/>
                    </a:schemeClr>
                  </a:solidFill>
                  <a:prstDash val="solid"/>
                </a:ln>
                <a:effectLst>
                  <a:outerShdw blurRad="41275" dist="20320" dir="1800000" algn="tl" rotWithShape="0">
                    <a:srgbClr val="000000">
                      <a:alpha val="40000"/>
                    </a:srgbClr>
                  </a:outerShdw>
                </a:effectLst>
                <a:ea typeface="ＭＳ Ｐゴシック" charset="0"/>
                <a:cs typeface="+mj-cs"/>
              </a:rPr>
              <a:t>Calendar</a:t>
            </a:r>
            <a:r>
              <a:rPr lang="en-US" dirty="0">
                <a:effectLst>
                  <a:outerShdw blurRad="38100" dist="38100" dir="2700000" algn="tl">
                    <a:srgbClr val="DDDDDD"/>
                  </a:outerShdw>
                </a:effectLst>
                <a:ea typeface="ＭＳ Ｐゴシック" charset="0"/>
                <a:cs typeface="+mj-cs"/>
              </a:rPr>
              <a:t>         </a:t>
            </a:r>
          </a:p>
        </p:txBody>
      </p:sp>
      <p:sp>
        <p:nvSpPr>
          <p:cNvPr id="39938" name="Content Placeholder 2">
            <a:extLst>
              <a:ext uri="{FF2B5EF4-FFF2-40B4-BE49-F238E27FC236}">
                <a16:creationId xmlns:a16="http://schemas.microsoft.com/office/drawing/2014/main" id="{7B85CCE5-17D5-324B-9C7C-9BE98126AA91}"/>
              </a:ext>
            </a:extLst>
          </p:cNvPr>
          <p:cNvSpPr>
            <a:spLocks noGrp="1" noChangeArrowheads="1"/>
          </p:cNvSpPr>
          <p:nvPr>
            <p:ph idx="1"/>
          </p:nvPr>
        </p:nvSpPr>
        <p:spPr/>
        <p:txBody>
          <a:bodyPr/>
          <a:lstStyle/>
          <a:p>
            <a:endParaRPr lang="en-US" altLang="en-US"/>
          </a:p>
        </p:txBody>
      </p:sp>
      <p:graphicFrame>
        <p:nvGraphicFramePr>
          <p:cNvPr id="39939" name="Object 3">
            <a:extLst>
              <a:ext uri="{FF2B5EF4-FFF2-40B4-BE49-F238E27FC236}">
                <a16:creationId xmlns:a16="http://schemas.microsoft.com/office/drawing/2014/main" id="{B361B836-B946-E646-A753-33A7F673E212}"/>
              </a:ext>
            </a:extLst>
          </p:cNvPr>
          <p:cNvGraphicFramePr>
            <a:graphicFrameLocks noChangeAspect="1"/>
          </p:cNvGraphicFramePr>
          <p:nvPr/>
        </p:nvGraphicFramePr>
        <p:xfrm>
          <a:off x="1828800" y="9525"/>
          <a:ext cx="5800725" cy="7229475"/>
        </p:xfrm>
        <a:graphic>
          <a:graphicData uri="http://schemas.openxmlformats.org/presentationml/2006/ole">
            <mc:AlternateContent xmlns:mc="http://schemas.openxmlformats.org/markup-compatibility/2006">
              <mc:Choice xmlns:v="urn:schemas-microsoft-com:vml" Requires="v">
                <p:oleObj spid="_x0000_s39944" name="Document" r:id="rId4" imgW="6858000" imgH="8547100" progId="Word.Document.12">
                  <p:embed/>
                </p:oleObj>
              </mc:Choice>
              <mc:Fallback>
                <p:oleObj name="Document" r:id="rId4" imgW="6858000" imgH="8547100" progId="Word.Document.12">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9525"/>
                        <a:ext cx="5800725" cy="722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6F45A-43A5-564F-8BD5-4600F77E7595}"/>
              </a:ext>
            </a:extLst>
          </p:cNvPr>
          <p:cNvSpPr>
            <a:spLocks noGrp="1"/>
          </p:cNvSpPr>
          <p:nvPr>
            <p:ph type="title"/>
          </p:nvPr>
        </p:nvSpPr>
        <p:spPr/>
        <p:txBody>
          <a:bodyPr/>
          <a:lstStyle/>
          <a:p>
            <a:pPr>
              <a:defRPr/>
            </a:pPr>
            <a:endParaRPr lang="en-US"/>
          </a:p>
        </p:txBody>
      </p:sp>
      <p:pic>
        <p:nvPicPr>
          <p:cNvPr id="6146" name="Content Placeholder 3">
            <a:extLst>
              <a:ext uri="{FF2B5EF4-FFF2-40B4-BE49-F238E27FC236}">
                <a16:creationId xmlns:a16="http://schemas.microsoft.com/office/drawing/2014/main" id="{D02C6876-FC3F-4947-9994-B14DBEDA88D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50863" y="2057400"/>
            <a:ext cx="7951787" cy="3886200"/>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AB475-1AEF-4F4E-AE0D-896C04862D59}"/>
              </a:ext>
            </a:extLst>
          </p:cNvPr>
          <p:cNvSpPr>
            <a:spLocks noGrp="1"/>
          </p:cNvSpPr>
          <p:nvPr>
            <p:ph type="title"/>
          </p:nvPr>
        </p:nvSpPr>
        <p:spPr>
          <a:xfrm>
            <a:off x="1524000" y="152400"/>
            <a:ext cx="7620000" cy="838200"/>
          </a:xfrm>
        </p:spPr>
        <p:txBody>
          <a:bodyPr/>
          <a:lstStyle/>
          <a:p>
            <a:pPr>
              <a:defRPr/>
            </a:pPr>
            <a:r>
              <a:rPr lang="en-US" dirty="0">
                <a:solidFill>
                  <a:schemeClr val="tx1"/>
                </a:solidFill>
              </a:rPr>
              <a:t>   Graduation: May 28th, 2021</a:t>
            </a:r>
          </a:p>
        </p:txBody>
      </p:sp>
      <p:pic>
        <p:nvPicPr>
          <p:cNvPr id="41986" name="Content Placeholder 3">
            <a:extLst>
              <a:ext uri="{FF2B5EF4-FFF2-40B4-BE49-F238E27FC236}">
                <a16:creationId xmlns:a16="http://schemas.microsoft.com/office/drawing/2014/main" id="{BFAAAF8E-1D47-8F41-B103-6A021B047C8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590800" y="990600"/>
            <a:ext cx="3819525" cy="5738813"/>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B24DC-A825-4E49-A17C-8C0E15B3BD52}"/>
              </a:ext>
            </a:extLst>
          </p:cNvPr>
          <p:cNvSpPr>
            <a:spLocks noGrp="1"/>
          </p:cNvSpPr>
          <p:nvPr>
            <p:ph type="title"/>
          </p:nvPr>
        </p:nvSpPr>
        <p:spPr/>
        <p:txBody>
          <a:bodyPr anchor="ctr"/>
          <a:lstStyle/>
          <a:p>
            <a:pPr algn="ctr">
              <a:defRPr/>
            </a:pPr>
            <a:r>
              <a:rPr lang="en-US" sz="3600" b="1" dirty="0">
                <a:ln w="12700">
                  <a:solidFill>
                    <a:schemeClr val="tx2">
                      <a:satMod val="155000"/>
                    </a:schemeClr>
                  </a:solidFill>
                  <a:prstDash val="solid"/>
                </a:ln>
                <a:effectLst>
                  <a:outerShdw blurRad="41275" dist="20320" dir="1800000" algn="tl" rotWithShape="0">
                    <a:srgbClr val="000000">
                      <a:alpha val="40000"/>
                    </a:srgbClr>
                  </a:outerShdw>
                </a:effectLst>
                <a:ea typeface="ＭＳ Ｐゴシック" charset="0"/>
                <a:cs typeface="+mj-cs"/>
              </a:rPr>
              <a:t>USMLE Step 2 Exams</a:t>
            </a:r>
          </a:p>
        </p:txBody>
      </p:sp>
      <p:sp>
        <p:nvSpPr>
          <p:cNvPr id="44034" name="Content Placeholder 2">
            <a:extLst>
              <a:ext uri="{FF2B5EF4-FFF2-40B4-BE49-F238E27FC236}">
                <a16:creationId xmlns:a16="http://schemas.microsoft.com/office/drawing/2014/main" id="{8A917CFB-C51E-C44C-986B-8DE52A971670}"/>
              </a:ext>
            </a:extLst>
          </p:cNvPr>
          <p:cNvSpPr>
            <a:spLocks noGrp="1" noChangeArrowheads="1"/>
          </p:cNvSpPr>
          <p:nvPr>
            <p:ph idx="1"/>
          </p:nvPr>
        </p:nvSpPr>
        <p:spPr>
          <a:xfrm>
            <a:off x="304800" y="1219200"/>
            <a:ext cx="8534400" cy="5029200"/>
          </a:xfrm>
        </p:spPr>
        <p:txBody>
          <a:bodyPr/>
          <a:lstStyle/>
          <a:p>
            <a:pPr lvl="1">
              <a:lnSpc>
                <a:spcPct val="80000"/>
              </a:lnSpc>
            </a:pPr>
            <a:endParaRPr lang="en-US" altLang="en-US" sz="1900"/>
          </a:p>
          <a:p>
            <a:pPr>
              <a:lnSpc>
                <a:spcPct val="80000"/>
              </a:lnSpc>
              <a:buFontTx/>
              <a:buNone/>
            </a:pPr>
            <a:endParaRPr lang="en-US" altLang="en-US" sz="2400"/>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FE065-7F95-9A44-944B-60C12641E38A}"/>
              </a:ext>
            </a:extLst>
          </p:cNvPr>
          <p:cNvSpPr>
            <a:spLocks noGrp="1"/>
          </p:cNvSpPr>
          <p:nvPr>
            <p:ph type="title"/>
          </p:nvPr>
        </p:nvSpPr>
        <p:spPr>
          <a:xfrm>
            <a:off x="0" y="304800"/>
            <a:ext cx="9144000" cy="685800"/>
          </a:xfrm>
        </p:spPr>
        <p:txBody>
          <a:bodyPr>
            <a:normAutofit/>
          </a:bodyPr>
          <a:lstStyle/>
          <a:p>
            <a:pPr algn="ctr">
              <a:defRPr/>
            </a:pPr>
            <a:r>
              <a:rPr lang="en-US" b="1" dirty="0" err="1">
                <a:ln w="12700">
                  <a:solidFill>
                    <a:schemeClr val="tx2">
                      <a:satMod val="155000"/>
                    </a:schemeClr>
                  </a:solidFill>
                  <a:prstDash val="solid"/>
                </a:ln>
                <a:effectLst>
                  <a:outerShdw blurRad="41275" dist="20320" dir="1800000" algn="tl" rotWithShape="0">
                    <a:srgbClr val="000000">
                      <a:alpha val="40000"/>
                    </a:srgbClr>
                  </a:outerShdw>
                </a:effectLst>
                <a:ea typeface="ＭＳ Ｐゴシック" charset="0"/>
                <a:cs typeface="+mj-cs"/>
              </a:rPr>
              <a:t>www.USMLE.org</a:t>
            </a:r>
            <a:endParaRPr lang="en-US" b="1" dirty="0">
              <a:ln w="12700">
                <a:solidFill>
                  <a:schemeClr val="tx2">
                    <a:satMod val="155000"/>
                  </a:schemeClr>
                </a:solidFill>
                <a:prstDash val="solid"/>
              </a:ln>
              <a:effectLst>
                <a:outerShdw blurRad="41275" dist="20320" dir="1800000" algn="tl" rotWithShape="0">
                  <a:srgbClr val="000000">
                    <a:alpha val="40000"/>
                  </a:srgbClr>
                </a:outerShdw>
              </a:effectLst>
              <a:ea typeface="ＭＳ Ｐゴシック" charset="0"/>
              <a:cs typeface="+mj-cs"/>
            </a:endParaRPr>
          </a:p>
        </p:txBody>
      </p:sp>
      <p:sp>
        <p:nvSpPr>
          <p:cNvPr id="46082" name="Content Placeholder 2">
            <a:extLst>
              <a:ext uri="{FF2B5EF4-FFF2-40B4-BE49-F238E27FC236}">
                <a16:creationId xmlns:a16="http://schemas.microsoft.com/office/drawing/2014/main" id="{086927FE-FCE6-F24B-813E-830C2A49BBAA}"/>
              </a:ext>
            </a:extLst>
          </p:cNvPr>
          <p:cNvSpPr>
            <a:spLocks noGrp="1" noChangeArrowheads="1"/>
          </p:cNvSpPr>
          <p:nvPr>
            <p:ph idx="1"/>
          </p:nvPr>
        </p:nvSpPr>
        <p:spPr/>
        <p:txBody>
          <a:bodyPr/>
          <a:lstStyle/>
          <a:p>
            <a:endParaRPr lang="en-US" altLang="en-US"/>
          </a:p>
        </p:txBody>
      </p:sp>
      <p:pic>
        <p:nvPicPr>
          <p:cNvPr id="46083" name="Picture 3">
            <a:extLst>
              <a:ext uri="{FF2B5EF4-FFF2-40B4-BE49-F238E27FC236}">
                <a16:creationId xmlns:a16="http://schemas.microsoft.com/office/drawing/2014/main" id="{4B36E8E9-EC1B-3247-8C5E-D40A979A1F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604" t="18100" r="28477" b="17288"/>
          <a:stretch>
            <a:fillRect/>
          </a:stretch>
        </p:blipFill>
        <p:spPr bwMode="auto">
          <a:xfrm>
            <a:off x="295275" y="990600"/>
            <a:ext cx="84963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Down Arrow 3">
            <a:extLst>
              <a:ext uri="{FF2B5EF4-FFF2-40B4-BE49-F238E27FC236}">
                <a16:creationId xmlns:a16="http://schemas.microsoft.com/office/drawing/2014/main" id="{C0376B51-D6D4-8745-975F-AC2D924AC4AF}"/>
              </a:ext>
            </a:extLst>
          </p:cNvPr>
          <p:cNvSpPr>
            <a:spLocks noChangeArrowheads="1"/>
          </p:cNvSpPr>
          <p:nvPr/>
        </p:nvSpPr>
        <p:spPr bwMode="auto">
          <a:xfrm>
            <a:off x="2862263" y="1143000"/>
            <a:ext cx="484187" cy="749300"/>
          </a:xfrm>
          <a:prstGeom prst="downArrow">
            <a:avLst>
              <a:gd name="adj1" fmla="val 50000"/>
              <a:gd name="adj2" fmla="val 50009"/>
            </a:avLst>
          </a:prstGeom>
          <a:solidFill>
            <a:srgbClr val="CC6600"/>
          </a:solidFill>
          <a:ln w="9525">
            <a:solidFill>
              <a:srgbClr val="CC6600"/>
            </a:solidFill>
            <a:round/>
            <a:headEnd/>
            <a:tailEnd/>
          </a:ln>
        </p:spPr>
        <p:txBody>
          <a:bodyPr wrap="none"/>
          <a:lstStyle>
            <a:lvl1pPr>
              <a:spcBef>
                <a:spcPct val="20000"/>
              </a:spcBef>
              <a:spcAft>
                <a:spcPct val="10000"/>
              </a:spcAft>
              <a:buSzPct val="75000"/>
              <a:buChar char="•"/>
              <a:defRPr sz="2600">
                <a:solidFill>
                  <a:schemeClr val="tx1"/>
                </a:solidFill>
                <a:latin typeface="Verdana" panose="020B0604030504040204" pitchFamily="34" charset="0"/>
                <a:ea typeface="MS PGothic" panose="020B0600070205080204" pitchFamily="34" charset="-128"/>
              </a:defRPr>
            </a:lvl1pPr>
            <a:lvl2pPr marL="742950" indent="-285750">
              <a:spcBef>
                <a:spcPct val="20000"/>
              </a:spcBef>
              <a:spcAft>
                <a:spcPct val="10000"/>
              </a:spcAft>
              <a:buSzPct val="75000"/>
              <a:buFont typeface="Wingdings" pitchFamily="2" charset="2"/>
              <a:buChar char="v"/>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spcAft>
                <a:spcPct val="10000"/>
              </a:spcAft>
              <a:buSzPct val="75000"/>
              <a:buFont typeface="Wingdings" pitchFamily="2" charset="2"/>
              <a:buChar char="ü"/>
              <a:defRPr sz="2400">
                <a:solidFill>
                  <a:schemeClr val="tx1"/>
                </a:solidFill>
                <a:latin typeface="Verdana" panose="020B0604030504040204" pitchFamily="34" charset="0"/>
                <a:ea typeface="MS PGothic" panose="020B0600070205080204" pitchFamily="34" charset="-128"/>
              </a:defRPr>
            </a:lvl3pPr>
            <a:lvl4pPr marL="1600200" indent="-228600">
              <a:spcBef>
                <a:spcPct val="20000"/>
              </a:spcBef>
              <a:spcAft>
                <a:spcPct val="10000"/>
              </a:spcAft>
              <a:buSzPct val="75000"/>
              <a:buChar char="o"/>
              <a:defRPr sz="2400">
                <a:solidFill>
                  <a:schemeClr val="tx1"/>
                </a:solidFill>
                <a:latin typeface="Verdana" panose="020B0604030504040204" pitchFamily="34" charset="0"/>
                <a:ea typeface="MS PGothic" panose="020B0600070205080204" pitchFamily="34" charset="-128"/>
              </a:defRPr>
            </a:lvl4pPr>
            <a:lvl5pPr marL="2057400" indent="-228600">
              <a:spcBef>
                <a:spcPct val="20000"/>
              </a:spcBef>
              <a:spcAft>
                <a:spcPct val="10000"/>
              </a:spcAft>
              <a:buChar char="»"/>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10000"/>
              </a:spcAft>
              <a:buChar char="»"/>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10000"/>
              </a:spcAft>
              <a:buChar char="»"/>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10000"/>
              </a:spcAft>
              <a:buChar char="»"/>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10000"/>
              </a:spcAft>
              <a:buChar char="»"/>
              <a:defRPr sz="2400">
                <a:solidFill>
                  <a:schemeClr val="tx1"/>
                </a:solidFill>
                <a:latin typeface="Verdana" panose="020B0604030504040204" pitchFamily="34" charset="0"/>
                <a:ea typeface="MS PGothic" panose="020B0600070205080204" pitchFamily="34" charset="-128"/>
              </a:defRPr>
            </a:lvl9pPr>
          </a:lstStyle>
          <a:p>
            <a:pPr algn="ctr" eaLnBrk="1" hangingPunct="1">
              <a:spcBef>
                <a:spcPct val="0"/>
              </a:spcBef>
              <a:spcAft>
                <a:spcPct val="0"/>
              </a:spcAft>
              <a:buSzTx/>
              <a:buFontTx/>
              <a:buNone/>
            </a:pPr>
            <a:endParaRPr lang="en-US" altLang="en-US" sz="4800">
              <a:solidFill>
                <a:schemeClr val="bg1"/>
              </a:solidFill>
            </a:endParaRPr>
          </a:p>
        </p:txBody>
      </p:sp>
      <p:sp>
        <p:nvSpPr>
          <p:cNvPr id="46085" name="Down Arrow 4">
            <a:extLst>
              <a:ext uri="{FF2B5EF4-FFF2-40B4-BE49-F238E27FC236}">
                <a16:creationId xmlns:a16="http://schemas.microsoft.com/office/drawing/2014/main" id="{20DF7D21-6A0A-1947-BBBF-EA1A59DCC066}"/>
              </a:ext>
            </a:extLst>
          </p:cNvPr>
          <p:cNvSpPr>
            <a:spLocks noChangeArrowheads="1"/>
          </p:cNvSpPr>
          <p:nvPr/>
        </p:nvSpPr>
        <p:spPr bwMode="auto">
          <a:xfrm>
            <a:off x="3652838" y="1143000"/>
            <a:ext cx="484187" cy="766763"/>
          </a:xfrm>
          <a:prstGeom prst="downArrow">
            <a:avLst>
              <a:gd name="adj1" fmla="val 50000"/>
              <a:gd name="adj2" fmla="val 50082"/>
            </a:avLst>
          </a:prstGeom>
          <a:solidFill>
            <a:srgbClr val="CC6600"/>
          </a:solidFill>
          <a:ln w="9525">
            <a:solidFill>
              <a:schemeClr val="tx1"/>
            </a:solidFill>
            <a:round/>
            <a:headEnd/>
            <a:tailEnd/>
          </a:ln>
        </p:spPr>
        <p:txBody>
          <a:bodyPr wrap="none"/>
          <a:lstStyle>
            <a:lvl1pPr>
              <a:spcBef>
                <a:spcPct val="20000"/>
              </a:spcBef>
              <a:spcAft>
                <a:spcPct val="10000"/>
              </a:spcAft>
              <a:buSzPct val="75000"/>
              <a:buChar char="•"/>
              <a:defRPr sz="2600">
                <a:solidFill>
                  <a:schemeClr val="tx1"/>
                </a:solidFill>
                <a:latin typeface="Verdana" panose="020B0604030504040204" pitchFamily="34" charset="0"/>
                <a:ea typeface="MS PGothic" panose="020B0600070205080204" pitchFamily="34" charset="-128"/>
              </a:defRPr>
            </a:lvl1pPr>
            <a:lvl2pPr marL="742950" indent="-285750">
              <a:spcBef>
                <a:spcPct val="20000"/>
              </a:spcBef>
              <a:spcAft>
                <a:spcPct val="10000"/>
              </a:spcAft>
              <a:buSzPct val="75000"/>
              <a:buFont typeface="Wingdings" pitchFamily="2" charset="2"/>
              <a:buChar char="v"/>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spcAft>
                <a:spcPct val="10000"/>
              </a:spcAft>
              <a:buSzPct val="75000"/>
              <a:buFont typeface="Wingdings" pitchFamily="2" charset="2"/>
              <a:buChar char="ü"/>
              <a:defRPr sz="2400">
                <a:solidFill>
                  <a:schemeClr val="tx1"/>
                </a:solidFill>
                <a:latin typeface="Verdana" panose="020B0604030504040204" pitchFamily="34" charset="0"/>
                <a:ea typeface="MS PGothic" panose="020B0600070205080204" pitchFamily="34" charset="-128"/>
              </a:defRPr>
            </a:lvl3pPr>
            <a:lvl4pPr marL="1600200" indent="-228600">
              <a:spcBef>
                <a:spcPct val="20000"/>
              </a:spcBef>
              <a:spcAft>
                <a:spcPct val="10000"/>
              </a:spcAft>
              <a:buSzPct val="75000"/>
              <a:buChar char="o"/>
              <a:defRPr sz="2400">
                <a:solidFill>
                  <a:schemeClr val="tx1"/>
                </a:solidFill>
                <a:latin typeface="Verdana" panose="020B0604030504040204" pitchFamily="34" charset="0"/>
                <a:ea typeface="MS PGothic" panose="020B0600070205080204" pitchFamily="34" charset="-128"/>
              </a:defRPr>
            </a:lvl4pPr>
            <a:lvl5pPr marL="2057400" indent="-228600">
              <a:spcBef>
                <a:spcPct val="20000"/>
              </a:spcBef>
              <a:spcAft>
                <a:spcPct val="10000"/>
              </a:spcAft>
              <a:buChar char="»"/>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10000"/>
              </a:spcAft>
              <a:buChar char="»"/>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10000"/>
              </a:spcAft>
              <a:buChar char="»"/>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10000"/>
              </a:spcAft>
              <a:buChar char="»"/>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10000"/>
              </a:spcAft>
              <a:buChar char="»"/>
              <a:defRPr sz="2400">
                <a:solidFill>
                  <a:schemeClr val="tx1"/>
                </a:solidFill>
                <a:latin typeface="Verdana" panose="020B0604030504040204" pitchFamily="34" charset="0"/>
                <a:ea typeface="MS PGothic" panose="020B0600070205080204" pitchFamily="34" charset="-128"/>
              </a:defRPr>
            </a:lvl9pPr>
          </a:lstStyle>
          <a:p>
            <a:pPr algn="ctr" eaLnBrk="1" hangingPunct="1">
              <a:spcBef>
                <a:spcPct val="0"/>
              </a:spcBef>
              <a:spcAft>
                <a:spcPct val="0"/>
              </a:spcAft>
              <a:buSzTx/>
              <a:buFontTx/>
              <a:buNone/>
            </a:pPr>
            <a:endParaRPr lang="en-US" altLang="en-US" sz="4800">
              <a:solidFill>
                <a:schemeClr val="bg1"/>
              </a:solidFill>
            </a:endParaRP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15D4D-D173-7943-9031-139015156B17}"/>
              </a:ext>
            </a:extLst>
          </p:cNvPr>
          <p:cNvSpPr>
            <a:spLocks noGrp="1"/>
          </p:cNvSpPr>
          <p:nvPr>
            <p:ph type="title"/>
          </p:nvPr>
        </p:nvSpPr>
        <p:spPr>
          <a:xfrm>
            <a:off x="1447800" y="228600"/>
            <a:ext cx="6629400" cy="762000"/>
          </a:xfrm>
        </p:spPr>
        <p:txBody>
          <a:bodyPr/>
          <a:lstStyle/>
          <a:p>
            <a:pPr algn="ctr">
              <a:defRPr/>
            </a:pPr>
            <a:r>
              <a:rPr lang="en-US" sz="3200" b="1" dirty="0">
                <a:ln w="12700">
                  <a:solidFill>
                    <a:schemeClr val="tx2">
                      <a:satMod val="155000"/>
                    </a:schemeClr>
                  </a:solidFill>
                  <a:prstDash val="solid"/>
                </a:ln>
                <a:effectLst>
                  <a:outerShdw blurRad="41275" dist="20320" dir="1800000" algn="tl" rotWithShape="0">
                    <a:srgbClr val="000000">
                      <a:alpha val="40000"/>
                    </a:srgbClr>
                  </a:outerShdw>
                </a:effectLst>
                <a:ea typeface="ＭＳ Ｐゴシック" charset="0"/>
              </a:rPr>
              <a:t>USMLE Step 2 CK Exam</a:t>
            </a:r>
            <a:endParaRPr lang="en-US" dirty="0"/>
          </a:p>
        </p:txBody>
      </p:sp>
      <p:sp>
        <p:nvSpPr>
          <p:cNvPr id="48130" name="Content Placeholder 3">
            <a:extLst>
              <a:ext uri="{FF2B5EF4-FFF2-40B4-BE49-F238E27FC236}">
                <a16:creationId xmlns:a16="http://schemas.microsoft.com/office/drawing/2014/main" id="{3ED1312F-506D-B84E-B6EF-A2256870782F}"/>
              </a:ext>
            </a:extLst>
          </p:cNvPr>
          <p:cNvSpPr>
            <a:spLocks noGrp="1" noChangeArrowheads="1"/>
          </p:cNvSpPr>
          <p:nvPr>
            <p:ph idx="1"/>
          </p:nvPr>
        </p:nvSpPr>
        <p:spPr/>
        <p:txBody>
          <a:bodyPr/>
          <a:lstStyle/>
          <a:p>
            <a:endParaRPr lang="en-US" altLang="en-US"/>
          </a:p>
        </p:txBody>
      </p:sp>
      <p:pic>
        <p:nvPicPr>
          <p:cNvPr id="48131" name="Picture 5">
            <a:extLst>
              <a:ext uri="{FF2B5EF4-FFF2-40B4-BE49-F238E27FC236}">
                <a16:creationId xmlns:a16="http://schemas.microsoft.com/office/drawing/2014/main" id="{1D3E6546-E254-8D4B-9E47-574A6E207F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524000"/>
            <a:ext cx="7391400" cy="9020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A22F5-0513-BA4A-8CEA-428C3E59677F}"/>
              </a:ext>
            </a:extLst>
          </p:cNvPr>
          <p:cNvSpPr>
            <a:spLocks noGrp="1"/>
          </p:cNvSpPr>
          <p:nvPr>
            <p:ph type="title"/>
          </p:nvPr>
        </p:nvSpPr>
        <p:spPr>
          <a:xfrm>
            <a:off x="1524000" y="228600"/>
            <a:ext cx="7620000" cy="762000"/>
          </a:xfrm>
        </p:spPr>
        <p:txBody>
          <a:bodyPr/>
          <a:lstStyle/>
          <a:p>
            <a:pPr>
              <a:defRPr/>
            </a:pPr>
            <a:r>
              <a:rPr lang="en-US" sz="2800" b="1" dirty="0">
                <a:ln w="12700">
                  <a:solidFill>
                    <a:schemeClr val="tx2">
                      <a:satMod val="155000"/>
                    </a:schemeClr>
                  </a:solidFill>
                  <a:prstDash val="solid"/>
                </a:ln>
                <a:effectLst>
                  <a:outerShdw blurRad="41275" dist="20320" dir="1800000" algn="tl" rotWithShape="0">
                    <a:srgbClr val="000000">
                      <a:alpha val="40000"/>
                    </a:srgbClr>
                  </a:outerShdw>
                </a:effectLst>
                <a:ea typeface="ＭＳ Ｐゴシック" charset="0"/>
              </a:rPr>
              <a:t>USMLE Step 2 CK Exam</a:t>
            </a:r>
            <a:endParaRPr lang="en-US" dirty="0"/>
          </a:p>
        </p:txBody>
      </p:sp>
      <p:sp>
        <p:nvSpPr>
          <p:cNvPr id="50178" name="Content Placeholder 2">
            <a:extLst>
              <a:ext uri="{FF2B5EF4-FFF2-40B4-BE49-F238E27FC236}">
                <a16:creationId xmlns:a16="http://schemas.microsoft.com/office/drawing/2014/main" id="{94695CFC-0645-4D4C-9C75-DDD7AFD0F672}"/>
              </a:ext>
            </a:extLst>
          </p:cNvPr>
          <p:cNvSpPr>
            <a:spLocks noGrp="1" noChangeArrowheads="1"/>
          </p:cNvSpPr>
          <p:nvPr>
            <p:ph idx="1"/>
          </p:nvPr>
        </p:nvSpPr>
        <p:spPr/>
        <p:txBody>
          <a:bodyPr/>
          <a:lstStyle/>
          <a:p>
            <a:endParaRPr lang="en-US" altLang="en-US"/>
          </a:p>
        </p:txBody>
      </p:sp>
      <p:pic>
        <p:nvPicPr>
          <p:cNvPr id="50179" name="Picture 4">
            <a:extLst>
              <a:ext uri="{FF2B5EF4-FFF2-40B4-BE49-F238E27FC236}">
                <a16:creationId xmlns:a16="http://schemas.microsoft.com/office/drawing/2014/main" id="{CEBA5E77-CF70-624F-BBC2-88B2C4E086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38201"/>
            <a:ext cx="82296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88D50-E986-7347-91CE-798C8056E372}"/>
              </a:ext>
            </a:extLst>
          </p:cNvPr>
          <p:cNvSpPr>
            <a:spLocks noGrp="1"/>
          </p:cNvSpPr>
          <p:nvPr>
            <p:ph type="title"/>
          </p:nvPr>
        </p:nvSpPr>
        <p:spPr>
          <a:xfrm>
            <a:off x="1524000" y="304800"/>
            <a:ext cx="7620000" cy="685800"/>
          </a:xfrm>
        </p:spPr>
        <p:txBody>
          <a:bodyPr/>
          <a:lstStyle/>
          <a:p>
            <a:pPr>
              <a:defRPr/>
            </a:pPr>
            <a:r>
              <a:rPr lang="en-US" sz="2800" b="1" dirty="0">
                <a:ln w="12700">
                  <a:solidFill>
                    <a:schemeClr val="tx2">
                      <a:satMod val="155000"/>
                    </a:schemeClr>
                  </a:solidFill>
                  <a:prstDash val="solid"/>
                </a:ln>
                <a:effectLst>
                  <a:outerShdw blurRad="41275" dist="20320" dir="1800000" algn="tl" rotWithShape="0">
                    <a:srgbClr val="000000">
                      <a:alpha val="40000"/>
                    </a:srgbClr>
                  </a:outerShdw>
                </a:effectLst>
                <a:ea typeface="ＭＳ Ｐゴシック" charset="0"/>
              </a:rPr>
              <a:t>USMLE Step 2 CK Exam</a:t>
            </a:r>
            <a:endParaRPr lang="en-US" dirty="0"/>
          </a:p>
        </p:txBody>
      </p:sp>
      <p:sp>
        <p:nvSpPr>
          <p:cNvPr id="52226" name="Content Placeholder 2">
            <a:extLst>
              <a:ext uri="{FF2B5EF4-FFF2-40B4-BE49-F238E27FC236}">
                <a16:creationId xmlns:a16="http://schemas.microsoft.com/office/drawing/2014/main" id="{191AF86C-1237-AA49-A789-B2696F54A862}"/>
              </a:ext>
            </a:extLst>
          </p:cNvPr>
          <p:cNvSpPr>
            <a:spLocks noGrp="1" noChangeArrowheads="1"/>
          </p:cNvSpPr>
          <p:nvPr>
            <p:ph idx="1"/>
          </p:nvPr>
        </p:nvSpPr>
        <p:spPr/>
        <p:txBody>
          <a:bodyPr/>
          <a:lstStyle/>
          <a:p>
            <a:endParaRPr lang="en-US" altLang="en-US"/>
          </a:p>
        </p:txBody>
      </p:sp>
      <p:pic>
        <p:nvPicPr>
          <p:cNvPr id="52227" name="Picture 4">
            <a:extLst>
              <a:ext uri="{FF2B5EF4-FFF2-40B4-BE49-F238E27FC236}">
                <a16:creationId xmlns:a16="http://schemas.microsoft.com/office/drawing/2014/main" id="{98B8E20D-A569-2A43-840C-2CFA49AD2A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77813"/>
            <a:ext cx="7620000" cy="986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E0BAE-D5F9-D145-A179-CCC7725A5D2A}"/>
              </a:ext>
            </a:extLst>
          </p:cNvPr>
          <p:cNvSpPr>
            <a:spLocks noGrp="1"/>
          </p:cNvSpPr>
          <p:nvPr>
            <p:ph type="title"/>
          </p:nvPr>
        </p:nvSpPr>
        <p:spPr/>
        <p:txBody>
          <a:bodyPr/>
          <a:lstStyle/>
          <a:p>
            <a:pPr>
              <a:defRPr/>
            </a:pPr>
            <a:r>
              <a:rPr lang="en-US" sz="3200" b="1" dirty="0">
                <a:ln w="12700">
                  <a:solidFill>
                    <a:schemeClr val="tx2">
                      <a:satMod val="155000"/>
                    </a:schemeClr>
                  </a:solidFill>
                  <a:prstDash val="solid"/>
                </a:ln>
                <a:effectLst>
                  <a:outerShdw blurRad="41275" dist="20320" dir="1800000" algn="tl" rotWithShape="0">
                    <a:srgbClr val="000000">
                      <a:alpha val="40000"/>
                    </a:srgbClr>
                  </a:outerShdw>
                </a:effectLst>
                <a:ea typeface="ＭＳ Ｐゴシック" charset="0"/>
              </a:rPr>
              <a:t>USMLE Step 2 CS Exam</a:t>
            </a:r>
            <a:endParaRPr lang="en-US" dirty="0"/>
          </a:p>
        </p:txBody>
      </p:sp>
      <p:sp>
        <p:nvSpPr>
          <p:cNvPr id="54274" name="Content Placeholder 2">
            <a:extLst>
              <a:ext uri="{FF2B5EF4-FFF2-40B4-BE49-F238E27FC236}">
                <a16:creationId xmlns:a16="http://schemas.microsoft.com/office/drawing/2014/main" id="{5145375B-E1C3-E14C-8A70-0AE69AACF97C}"/>
              </a:ext>
            </a:extLst>
          </p:cNvPr>
          <p:cNvSpPr>
            <a:spLocks noGrp="1" noChangeArrowheads="1"/>
          </p:cNvSpPr>
          <p:nvPr>
            <p:ph idx="1"/>
          </p:nvPr>
        </p:nvSpPr>
        <p:spPr/>
        <p:txBody>
          <a:bodyPr/>
          <a:lstStyle/>
          <a:p>
            <a:endParaRPr lang="en-US" altLang="en-US"/>
          </a:p>
        </p:txBody>
      </p:sp>
      <p:pic>
        <p:nvPicPr>
          <p:cNvPr id="54275" name="Picture 4">
            <a:extLst>
              <a:ext uri="{FF2B5EF4-FFF2-40B4-BE49-F238E27FC236}">
                <a16:creationId xmlns:a16="http://schemas.microsoft.com/office/drawing/2014/main" id="{83E88F61-354D-004E-B46A-200CD32D68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13" y="995363"/>
            <a:ext cx="8015287" cy="10371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811FE-F759-8140-B078-7F9871518B82}"/>
              </a:ext>
            </a:extLst>
          </p:cNvPr>
          <p:cNvSpPr>
            <a:spLocks noGrp="1"/>
          </p:cNvSpPr>
          <p:nvPr>
            <p:ph type="title"/>
          </p:nvPr>
        </p:nvSpPr>
        <p:spPr/>
        <p:txBody>
          <a:bodyPr/>
          <a:lstStyle/>
          <a:p>
            <a:pPr>
              <a:defRPr/>
            </a:pPr>
            <a:endParaRPr lang="en-US" dirty="0"/>
          </a:p>
        </p:txBody>
      </p:sp>
      <p:sp>
        <p:nvSpPr>
          <p:cNvPr id="56322" name="Content Placeholder 2">
            <a:extLst>
              <a:ext uri="{FF2B5EF4-FFF2-40B4-BE49-F238E27FC236}">
                <a16:creationId xmlns:a16="http://schemas.microsoft.com/office/drawing/2014/main" id="{81C440B7-ECCB-5443-B79D-54F38ACDB638}"/>
              </a:ext>
            </a:extLst>
          </p:cNvPr>
          <p:cNvSpPr>
            <a:spLocks noGrp="1" noChangeArrowheads="1"/>
          </p:cNvSpPr>
          <p:nvPr>
            <p:ph idx="1"/>
          </p:nvPr>
        </p:nvSpPr>
        <p:spPr/>
        <p:txBody>
          <a:bodyPr/>
          <a:lstStyle/>
          <a:p>
            <a:endParaRPr lang="en-US" altLang="en-US"/>
          </a:p>
        </p:txBody>
      </p:sp>
      <p:pic>
        <p:nvPicPr>
          <p:cNvPr id="56323" name="Picture 4">
            <a:extLst>
              <a:ext uri="{FF2B5EF4-FFF2-40B4-BE49-F238E27FC236}">
                <a16:creationId xmlns:a16="http://schemas.microsoft.com/office/drawing/2014/main" id="{238E6395-9666-C543-8105-D9AEE23616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84225"/>
            <a:ext cx="9144000" cy="607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CC262-3DE3-BD4B-9F18-49D615906944}"/>
              </a:ext>
            </a:extLst>
          </p:cNvPr>
          <p:cNvSpPr>
            <a:spLocks noGrp="1"/>
          </p:cNvSpPr>
          <p:nvPr>
            <p:ph type="title"/>
          </p:nvPr>
        </p:nvSpPr>
        <p:spPr/>
        <p:txBody>
          <a:bodyPr/>
          <a:lstStyle/>
          <a:p>
            <a:pPr>
              <a:defRPr/>
            </a:pPr>
            <a:endParaRPr lang="en-US" dirty="0"/>
          </a:p>
        </p:txBody>
      </p:sp>
      <p:pic>
        <p:nvPicPr>
          <p:cNvPr id="58370" name="Content Placeholder 3">
            <a:extLst>
              <a:ext uri="{FF2B5EF4-FFF2-40B4-BE49-F238E27FC236}">
                <a16:creationId xmlns:a16="http://schemas.microsoft.com/office/drawing/2014/main" id="{5F1E1E71-19C3-1841-931B-1FD38602AC3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6200" y="1671638"/>
            <a:ext cx="9067800" cy="4505325"/>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4">
            <a:extLst>
              <a:ext uri="{FF2B5EF4-FFF2-40B4-BE49-F238E27FC236}">
                <a16:creationId xmlns:a16="http://schemas.microsoft.com/office/drawing/2014/main" id="{EBB9DB70-8FCC-1E40-A5A0-3CE0999EA9E6}"/>
              </a:ext>
            </a:extLst>
          </p:cNvPr>
          <p:cNvSpPr>
            <a:spLocks noGrp="1" noChangeArrowheads="1"/>
          </p:cNvSpPr>
          <p:nvPr>
            <p:ph type="title"/>
          </p:nvPr>
        </p:nvSpPr>
        <p:spPr/>
        <p:txBody>
          <a:bodyPr anchor="ctr"/>
          <a:lstStyle/>
          <a:p>
            <a:pPr algn="ctr" eaLnBrk="1" hangingPunct="1">
              <a:defRPr/>
            </a:pPr>
            <a:r>
              <a:rPr lang="en-US" sz="3600" b="1" dirty="0">
                <a:ln w="12700">
                  <a:solidFill>
                    <a:schemeClr val="tx2">
                      <a:satMod val="155000"/>
                    </a:schemeClr>
                  </a:solidFill>
                  <a:prstDash val="solid"/>
                </a:ln>
                <a:effectLst>
                  <a:outerShdw blurRad="41275" dist="20320" dir="1800000" algn="tl" rotWithShape="0">
                    <a:srgbClr val="000000">
                      <a:alpha val="40000"/>
                    </a:srgbClr>
                  </a:outerShdw>
                </a:effectLst>
                <a:ea typeface="ＭＳ Ｐゴシック" charset="0"/>
                <a:cs typeface="+mj-cs"/>
              </a:rPr>
              <a:t>Step 2 CS (</a:t>
            </a:r>
            <a:r>
              <a:rPr lang="en-US" sz="3600" b="1" dirty="0" err="1">
                <a:ln w="12700">
                  <a:solidFill>
                    <a:schemeClr val="tx2">
                      <a:satMod val="155000"/>
                    </a:schemeClr>
                  </a:solidFill>
                  <a:prstDash val="solid"/>
                </a:ln>
                <a:effectLst>
                  <a:outerShdw blurRad="41275" dist="20320" dir="1800000" algn="tl" rotWithShape="0">
                    <a:srgbClr val="000000">
                      <a:alpha val="40000"/>
                    </a:srgbClr>
                  </a:outerShdw>
                </a:effectLst>
                <a:ea typeface="ＭＳ Ｐゴシック" charset="0"/>
                <a:cs typeface="+mj-cs"/>
              </a:rPr>
              <a:t>cont</a:t>
            </a:r>
            <a:r>
              <a:rPr lang="ja-JP" altLang="en-US" sz="3600" b="1" dirty="0">
                <a:ln w="12700">
                  <a:solidFill>
                    <a:schemeClr val="tx2">
                      <a:satMod val="155000"/>
                    </a:schemeClr>
                  </a:solidFill>
                  <a:prstDash val="solid"/>
                </a:ln>
                <a:effectLst>
                  <a:outerShdw blurRad="41275" dist="20320" dir="1800000" algn="tl" rotWithShape="0">
                    <a:srgbClr val="000000">
                      <a:alpha val="40000"/>
                    </a:srgbClr>
                  </a:outerShdw>
                </a:effectLst>
                <a:ea typeface="ＭＳ Ｐゴシック" charset="0"/>
                <a:cs typeface="+mj-cs"/>
              </a:rPr>
              <a:t>’</a:t>
            </a:r>
            <a:r>
              <a:rPr lang="en-US" sz="3600" b="1" dirty="0">
                <a:ln w="12700">
                  <a:solidFill>
                    <a:schemeClr val="tx2">
                      <a:satMod val="155000"/>
                    </a:schemeClr>
                  </a:solidFill>
                  <a:prstDash val="solid"/>
                </a:ln>
                <a:effectLst>
                  <a:outerShdw blurRad="41275" dist="20320" dir="1800000" algn="tl" rotWithShape="0">
                    <a:srgbClr val="000000">
                      <a:alpha val="40000"/>
                    </a:srgbClr>
                  </a:outerShdw>
                </a:effectLst>
                <a:ea typeface="ＭＳ Ｐゴシック" charset="0"/>
                <a:cs typeface="+mj-cs"/>
              </a:rPr>
              <a:t>d)</a:t>
            </a:r>
          </a:p>
        </p:txBody>
      </p:sp>
      <p:sp>
        <p:nvSpPr>
          <p:cNvPr id="46082" name="Rectangle 5">
            <a:extLst>
              <a:ext uri="{FF2B5EF4-FFF2-40B4-BE49-F238E27FC236}">
                <a16:creationId xmlns:a16="http://schemas.microsoft.com/office/drawing/2014/main" id="{4D1A2D65-64C5-5444-A8AA-77BDF87F9DD3}"/>
              </a:ext>
            </a:extLst>
          </p:cNvPr>
          <p:cNvSpPr>
            <a:spLocks noGrp="1" noChangeArrowheads="1"/>
          </p:cNvSpPr>
          <p:nvPr>
            <p:ph type="body" idx="1"/>
          </p:nvPr>
        </p:nvSpPr>
        <p:spPr/>
        <p:txBody>
          <a:bodyPr/>
          <a:lstStyle/>
          <a:p>
            <a:pPr marL="571500" eaLnBrk="1" hangingPunct="1">
              <a:lnSpc>
                <a:spcPct val="150000"/>
              </a:lnSpc>
              <a:defRPr/>
            </a:pPr>
            <a:r>
              <a:rPr lang="en-US" altLang="en-US" sz="2200" dirty="0"/>
              <a:t>Cost - $1300 (plus expenses) (CK=$645)</a:t>
            </a:r>
          </a:p>
          <a:p>
            <a:pPr marL="571500" eaLnBrk="1" hangingPunct="1">
              <a:lnSpc>
                <a:spcPct val="150000"/>
              </a:lnSpc>
              <a:defRPr/>
            </a:pPr>
            <a:r>
              <a:rPr lang="en-US" altLang="en-US" sz="2200" dirty="0"/>
              <a:t>One-year eligibility</a:t>
            </a:r>
          </a:p>
          <a:p>
            <a:pPr marL="571500" eaLnBrk="1" hangingPunct="1">
              <a:lnSpc>
                <a:spcPct val="150000"/>
              </a:lnSpc>
              <a:defRPr/>
            </a:pPr>
            <a:r>
              <a:rPr lang="en-US" altLang="en-US" sz="2200" dirty="0"/>
              <a:t>Can switch dates without charge 14 days prior</a:t>
            </a:r>
          </a:p>
          <a:p>
            <a:pPr marL="571500" eaLnBrk="1" hangingPunct="1">
              <a:lnSpc>
                <a:spcPct val="150000"/>
              </a:lnSpc>
              <a:defRPr/>
            </a:pPr>
            <a:r>
              <a:rPr lang="en-US" altLang="en-US" sz="2200" dirty="0"/>
              <a:t>Have to pass all three components of exam</a:t>
            </a:r>
          </a:p>
          <a:p>
            <a:pPr marL="571500" eaLnBrk="1" hangingPunct="1">
              <a:lnSpc>
                <a:spcPct val="150000"/>
              </a:lnSpc>
              <a:defRPr/>
            </a:pPr>
            <a:r>
              <a:rPr lang="en-US" altLang="en-US" sz="2200" dirty="0"/>
              <a:t>Sept.- Dec. high demand time period</a:t>
            </a:r>
          </a:p>
          <a:p>
            <a:pPr>
              <a:defRPr/>
            </a:pPr>
            <a:r>
              <a:rPr lang="en-US" sz="2200" dirty="0">
                <a:highlight>
                  <a:srgbClr val="FFFF00"/>
                </a:highlight>
              </a:rPr>
              <a:t>New Ruling – may schedule CS during JI’s but only on a Monday</a:t>
            </a:r>
          </a:p>
          <a:p>
            <a:pPr marL="571500" eaLnBrk="1" hangingPunct="1">
              <a:lnSpc>
                <a:spcPct val="150000"/>
              </a:lnSpc>
              <a:defRPr/>
            </a:pPr>
            <a:r>
              <a:rPr lang="en-US" altLang="en-US" sz="2200" dirty="0"/>
              <a:t>Deadline for </a:t>
            </a:r>
            <a:r>
              <a:rPr lang="en-US" altLang="en-US" sz="2200" b="1" u="sng" dirty="0"/>
              <a:t>taking</a:t>
            </a:r>
            <a:r>
              <a:rPr lang="en-US" altLang="en-US" sz="2200" dirty="0"/>
              <a:t> Steps</a:t>
            </a:r>
          </a:p>
          <a:p>
            <a:pPr marL="971550" lvl="1" eaLnBrk="1" hangingPunct="1">
              <a:lnSpc>
                <a:spcPct val="150000"/>
              </a:lnSpc>
              <a:defRPr/>
            </a:pPr>
            <a:r>
              <a:rPr lang="en-US" altLang="en-US" sz="2200" dirty="0"/>
              <a:t>Step 2CK </a:t>
            </a:r>
            <a:r>
              <a:rPr lang="en-US" altLang="en-US" sz="2200" dirty="0">
                <a:solidFill>
                  <a:srgbClr val="FF0000"/>
                </a:solidFill>
              </a:rPr>
              <a:t>(</a:t>
            </a:r>
            <a:r>
              <a:rPr lang="en-US" altLang="en-US" sz="2200" b="1" dirty="0">
                <a:solidFill>
                  <a:srgbClr val="FF0000"/>
                </a:solidFill>
              </a:rPr>
              <a:t>NLT Oct 31)</a:t>
            </a:r>
          </a:p>
          <a:p>
            <a:pPr marL="971550" lvl="1" eaLnBrk="1" hangingPunct="1">
              <a:lnSpc>
                <a:spcPct val="150000"/>
              </a:lnSpc>
              <a:defRPr/>
            </a:pPr>
            <a:r>
              <a:rPr lang="en-US" altLang="en-US" sz="2200" dirty="0"/>
              <a:t>Step 2CS </a:t>
            </a:r>
            <a:r>
              <a:rPr lang="en-US" altLang="en-US" sz="2200" b="1" dirty="0">
                <a:solidFill>
                  <a:srgbClr val="FF0000"/>
                </a:solidFill>
              </a:rPr>
              <a:t>(NLT Oct 31)</a:t>
            </a:r>
          </a:p>
          <a:p>
            <a:pPr marL="571500" eaLnBrk="1" hangingPunct="1">
              <a:lnSpc>
                <a:spcPct val="150000"/>
              </a:lnSpc>
              <a:defRPr/>
            </a:pPr>
            <a:endParaRPr lang="en-US" altLang="en-US" dirty="0"/>
          </a:p>
          <a:p>
            <a:pPr marL="571500" eaLnBrk="1" hangingPunct="1">
              <a:lnSpc>
                <a:spcPct val="150000"/>
              </a:lnSpc>
              <a:defRPr/>
            </a:pPr>
            <a:endParaRPr lang="en-US" altLang="en-US" dirty="0"/>
          </a:p>
          <a:p>
            <a:pPr marL="571500" eaLnBrk="1" hangingPunct="1">
              <a:defRPr/>
            </a:pPr>
            <a:endParaRPr lang="en-US" altLang="en-US" dirty="0"/>
          </a:p>
          <a:p>
            <a:pPr marL="571500" eaLnBrk="1" hangingPunct="1">
              <a:buFontTx/>
              <a:buNone/>
              <a:defRPr/>
            </a:pPr>
            <a:endParaRPr lang="en-US" altLang="en-US" dirty="0"/>
          </a:p>
          <a:p>
            <a:pPr marL="571500" eaLnBrk="1" hangingPunct="1">
              <a:defRPr/>
            </a:pPr>
            <a:endParaRPr lang="en-US" altLang="en-US" dirty="0"/>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45" name="Rectangle 1053">
            <a:extLst>
              <a:ext uri="{FF2B5EF4-FFF2-40B4-BE49-F238E27FC236}">
                <a16:creationId xmlns:a16="http://schemas.microsoft.com/office/drawing/2014/main" id="{AE333F61-2071-4649-BAEE-03C86F927884}"/>
              </a:ext>
            </a:extLst>
          </p:cNvPr>
          <p:cNvSpPr>
            <a:spLocks noGrp="1" noChangeArrowheads="1"/>
          </p:cNvSpPr>
          <p:nvPr>
            <p:ph type="title"/>
          </p:nvPr>
        </p:nvSpPr>
        <p:spPr/>
        <p:txBody>
          <a:bodyPr anchor="ctr"/>
          <a:lstStyle/>
          <a:p>
            <a:pPr algn="ctr" eaLnBrk="1" hangingPunct="1">
              <a:defRPr/>
            </a:pPr>
            <a:r>
              <a:rPr lang="en-US" b="1" dirty="0">
                <a:ln w="12700">
                  <a:solidFill>
                    <a:schemeClr val="tx2">
                      <a:satMod val="155000"/>
                    </a:schemeClr>
                  </a:solidFill>
                  <a:prstDash val="solid"/>
                </a:ln>
                <a:effectLst>
                  <a:outerShdw blurRad="41275" dist="20320" dir="1800000" algn="tl" rotWithShape="0">
                    <a:srgbClr val="000000">
                      <a:alpha val="40000"/>
                    </a:srgbClr>
                  </a:outerShdw>
                </a:effectLst>
                <a:ea typeface="ＭＳ Ｐゴシック" charset="0"/>
                <a:cs typeface="+mj-cs"/>
              </a:rPr>
              <a:t>Orientation Agenda</a:t>
            </a:r>
          </a:p>
        </p:txBody>
      </p:sp>
      <p:sp>
        <p:nvSpPr>
          <p:cNvPr id="8194" name="Rectangle 1054">
            <a:extLst>
              <a:ext uri="{FF2B5EF4-FFF2-40B4-BE49-F238E27FC236}">
                <a16:creationId xmlns:a16="http://schemas.microsoft.com/office/drawing/2014/main" id="{6BF85DBF-F7AA-AA46-8D3E-F58AC2CD6CC6}"/>
              </a:ext>
            </a:extLst>
          </p:cNvPr>
          <p:cNvSpPr>
            <a:spLocks noGrp="1" noChangeArrowheads="1"/>
          </p:cNvSpPr>
          <p:nvPr>
            <p:ph type="body" idx="1"/>
          </p:nvPr>
        </p:nvSpPr>
        <p:spPr>
          <a:xfrm>
            <a:off x="457200" y="990600"/>
            <a:ext cx="8305800" cy="5410200"/>
          </a:xfrm>
        </p:spPr>
        <p:txBody>
          <a:bodyPr/>
          <a:lstStyle/>
          <a:p>
            <a:pPr marL="625475" eaLnBrk="1" hangingPunct="1">
              <a:lnSpc>
                <a:spcPct val="150000"/>
              </a:lnSpc>
            </a:pPr>
            <a:r>
              <a:rPr lang="en-US" altLang="en-US" sz="1100"/>
              <a:t>Welcome</a:t>
            </a:r>
          </a:p>
          <a:p>
            <a:pPr marL="625475" eaLnBrk="1" hangingPunct="1">
              <a:lnSpc>
                <a:spcPct val="150000"/>
              </a:lnSpc>
            </a:pPr>
            <a:r>
              <a:rPr lang="en-US" altLang="en-US" sz="1100"/>
              <a:t>Overview of Fourth Year – Jameson</a:t>
            </a:r>
          </a:p>
          <a:p>
            <a:pPr marL="625475" eaLnBrk="1" hangingPunct="1">
              <a:lnSpc>
                <a:spcPct val="150000"/>
              </a:lnSpc>
            </a:pPr>
            <a:r>
              <a:rPr lang="en-US" altLang="en-US" sz="1100"/>
              <a:t>Revised M3 Grading  - Jameson</a:t>
            </a:r>
          </a:p>
          <a:p>
            <a:pPr marL="625475" eaLnBrk="1" hangingPunct="1">
              <a:lnSpc>
                <a:spcPct val="150000"/>
              </a:lnSpc>
            </a:pPr>
            <a:r>
              <a:rPr lang="en-US" altLang="en-US" sz="1100"/>
              <a:t>Overview of the M4 Scheduling Process– Kennedy</a:t>
            </a:r>
          </a:p>
          <a:p>
            <a:pPr marL="625475" eaLnBrk="1" hangingPunct="1">
              <a:lnSpc>
                <a:spcPct val="150000"/>
              </a:lnSpc>
            </a:pPr>
            <a:r>
              <a:rPr lang="en-US" altLang="en-US" sz="1100"/>
              <a:t>All things Student Affairs – Womack</a:t>
            </a:r>
          </a:p>
          <a:p>
            <a:pPr marL="625475" eaLnBrk="1" hangingPunct="1">
              <a:lnSpc>
                <a:spcPct val="150000"/>
              </a:lnSpc>
            </a:pPr>
            <a:r>
              <a:rPr lang="en-US" altLang="en-US" sz="1100"/>
              <a:t>M4 Year Cost Budgeting - Latrisia D. Wallace  Financial Aid Counselor</a:t>
            </a:r>
          </a:p>
          <a:p>
            <a:pPr marL="625475" eaLnBrk="1" hangingPunct="1">
              <a:lnSpc>
                <a:spcPct val="150000"/>
              </a:lnSpc>
            </a:pPr>
            <a:r>
              <a:rPr lang="en-US" altLang="en-US" sz="1100"/>
              <a:t>Stroud Photography Class of 2021 ERAS Graduation composite photos – Debbey Hester</a:t>
            </a:r>
          </a:p>
          <a:p>
            <a:pPr marL="625475" eaLnBrk="1" hangingPunct="1">
              <a:lnSpc>
                <a:spcPct val="150000"/>
              </a:lnSpc>
            </a:pPr>
            <a:r>
              <a:rPr lang="en-US" altLang="en-US" sz="1100"/>
              <a:t>M4 Orientation Part Deux – January 15</a:t>
            </a:r>
            <a:r>
              <a:rPr lang="en-US" altLang="en-US" sz="1100" baseline="30000"/>
              <a:t>th</a:t>
            </a:r>
            <a:r>
              <a:rPr lang="en-US" altLang="en-US" sz="1100"/>
              <a:t>, 2020</a:t>
            </a:r>
            <a:endParaRPr lang="en-US" altLang="en-US" sz="16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C9F4B-2EB2-8142-A875-8373A21C552F}"/>
              </a:ext>
            </a:extLst>
          </p:cNvPr>
          <p:cNvSpPr>
            <a:spLocks noGrp="1"/>
          </p:cNvSpPr>
          <p:nvPr>
            <p:ph type="title"/>
          </p:nvPr>
        </p:nvSpPr>
        <p:spPr/>
        <p:txBody>
          <a:bodyPr/>
          <a:lstStyle/>
          <a:p>
            <a:pPr>
              <a:defRPr/>
            </a:pPr>
            <a:endParaRPr lang="en-US" dirty="0">
              <a:ea typeface="+mj-ea"/>
              <a:cs typeface="+mj-cs"/>
            </a:endParaRPr>
          </a:p>
        </p:txBody>
      </p:sp>
      <p:sp>
        <p:nvSpPr>
          <p:cNvPr id="62466" name="Content Placeholder 2">
            <a:extLst>
              <a:ext uri="{FF2B5EF4-FFF2-40B4-BE49-F238E27FC236}">
                <a16:creationId xmlns:a16="http://schemas.microsoft.com/office/drawing/2014/main" id="{15B2A880-A00A-FE43-AA9E-B046682E0A34}"/>
              </a:ext>
            </a:extLst>
          </p:cNvPr>
          <p:cNvSpPr>
            <a:spLocks noGrp="1" noChangeArrowheads="1"/>
          </p:cNvSpPr>
          <p:nvPr>
            <p:ph idx="1"/>
          </p:nvPr>
        </p:nvSpPr>
        <p:spPr/>
        <p:txBody>
          <a:bodyPr/>
          <a:lstStyle/>
          <a:p>
            <a:pPr algn="ctr">
              <a:lnSpc>
                <a:spcPct val="150000"/>
              </a:lnSpc>
              <a:buFontTx/>
              <a:buNone/>
            </a:pPr>
            <a:r>
              <a:rPr lang="en-US" altLang="en-US" sz="3200"/>
              <a:t>All Core Clerkships</a:t>
            </a:r>
          </a:p>
          <a:p>
            <a:pPr algn="ctr">
              <a:lnSpc>
                <a:spcPct val="150000"/>
              </a:lnSpc>
              <a:buFontTx/>
              <a:buNone/>
            </a:pPr>
            <a:r>
              <a:rPr lang="en-US" altLang="en-US" sz="3200"/>
              <a:t>MUST </a:t>
            </a:r>
            <a:br>
              <a:rPr lang="en-US" altLang="en-US" sz="3200"/>
            </a:br>
            <a:r>
              <a:rPr lang="en-US" altLang="en-US" sz="3200"/>
              <a:t>be completed </a:t>
            </a:r>
            <a:br>
              <a:rPr lang="en-US" altLang="en-US" sz="3200"/>
            </a:br>
            <a:r>
              <a:rPr lang="en-US" altLang="en-US" sz="3200"/>
              <a:t>before taking</a:t>
            </a:r>
          </a:p>
          <a:p>
            <a:pPr algn="ctr">
              <a:lnSpc>
                <a:spcPct val="150000"/>
              </a:lnSpc>
              <a:buFontTx/>
              <a:buNone/>
            </a:pPr>
            <a:r>
              <a:rPr lang="en-US" altLang="en-US" sz="3200"/>
              <a:t>USMLE Step 2CK</a:t>
            </a:r>
          </a:p>
          <a:p>
            <a:pPr algn="ctr">
              <a:lnSpc>
                <a:spcPct val="150000"/>
              </a:lnSpc>
              <a:buFontTx/>
              <a:buNone/>
            </a:pPr>
            <a:endParaRPr lang="en-US" altLang="en-US" sz="2400"/>
          </a:p>
          <a:p>
            <a:pPr>
              <a:lnSpc>
                <a:spcPct val="150000"/>
              </a:lnSpc>
              <a:buFontTx/>
              <a:buNone/>
            </a:pPr>
            <a:r>
              <a:rPr lang="en-US" altLang="en-US" sz="2400"/>
              <a:t>The best preparation for CK are the core clerkships.</a:t>
            </a: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68A7B-CCA9-674E-884E-ED0D9383EF2A}"/>
              </a:ext>
            </a:extLst>
          </p:cNvPr>
          <p:cNvSpPr>
            <a:spLocks noGrp="1"/>
          </p:cNvSpPr>
          <p:nvPr>
            <p:ph type="title"/>
          </p:nvPr>
        </p:nvSpPr>
        <p:spPr>
          <a:xfrm>
            <a:off x="1447800" y="304800"/>
            <a:ext cx="7620000" cy="685800"/>
          </a:xfrm>
        </p:spPr>
        <p:txBody>
          <a:bodyPr/>
          <a:lstStyle/>
          <a:p>
            <a:pPr>
              <a:defRPr/>
            </a:pPr>
            <a:r>
              <a:rPr lang="en-US" b="1" dirty="0"/>
              <a:t>Mistreatment Policy</a:t>
            </a:r>
          </a:p>
        </p:txBody>
      </p:sp>
      <p:sp>
        <p:nvSpPr>
          <p:cNvPr id="56322" name="Content Placeholder 2">
            <a:extLst>
              <a:ext uri="{FF2B5EF4-FFF2-40B4-BE49-F238E27FC236}">
                <a16:creationId xmlns:a16="http://schemas.microsoft.com/office/drawing/2014/main" id="{82DF019F-C9D0-5E4D-93ED-D254C05A6EC2}"/>
              </a:ext>
            </a:extLst>
          </p:cNvPr>
          <p:cNvSpPr>
            <a:spLocks noGrp="1" noChangeArrowheads="1"/>
          </p:cNvSpPr>
          <p:nvPr>
            <p:ph idx="1"/>
          </p:nvPr>
        </p:nvSpPr>
        <p:spPr>
          <a:xfrm>
            <a:off x="76200" y="1295400"/>
            <a:ext cx="9067800" cy="5562600"/>
          </a:xfrm>
        </p:spPr>
        <p:txBody>
          <a:bodyPr/>
          <a:lstStyle/>
          <a:p>
            <a:pPr>
              <a:defRPr/>
            </a:pPr>
            <a:r>
              <a:rPr lang="en-US" altLang="en-US" sz="2200" dirty="0"/>
              <a:t>You’ve heard about this policy at Orientation to med school and every clerkship since</a:t>
            </a:r>
          </a:p>
          <a:p>
            <a:pPr>
              <a:defRPr/>
            </a:pPr>
            <a:r>
              <a:rPr lang="en-US" altLang="en-US" sz="2200" dirty="0"/>
              <a:t>Some of you have come forth to let us know about faculty, residents and ancillary hospital personnel who were in need of professional development.</a:t>
            </a:r>
          </a:p>
          <a:p>
            <a:pPr>
              <a:defRPr/>
            </a:pPr>
            <a:r>
              <a:rPr lang="en-US" altLang="en-US" sz="2200" dirty="0">
                <a:highlight>
                  <a:srgbClr val="FFFF00"/>
                </a:highlight>
              </a:rPr>
              <a:t>Follow the directions in the Mistreatment policy on whom to contact in case of a complaint.</a:t>
            </a:r>
          </a:p>
          <a:p>
            <a:pPr>
              <a:defRPr/>
            </a:pPr>
            <a:r>
              <a:rPr lang="en-US" altLang="en-US" sz="2200" dirty="0">
                <a:highlight>
                  <a:srgbClr val="FFFF00"/>
                </a:highlight>
              </a:rPr>
              <a:t>For JI’s and electives, it’s your instructor of record.</a:t>
            </a:r>
          </a:p>
          <a:p>
            <a:pPr>
              <a:defRPr/>
            </a:pPr>
            <a:r>
              <a:rPr lang="en-US" altLang="en-US" sz="2200" dirty="0">
                <a:highlight>
                  <a:srgbClr val="FFFF00"/>
                </a:highlight>
              </a:rPr>
              <a:t>If the problem is the IOR, contact Dr. Womack or Dr. Jameson.</a:t>
            </a:r>
          </a:p>
          <a:p>
            <a:pPr>
              <a:defRPr/>
            </a:pPr>
            <a:r>
              <a:rPr lang="en-US" altLang="en-US" sz="2200" dirty="0">
                <a:highlight>
                  <a:srgbClr val="FFFF00"/>
                </a:highlight>
              </a:rPr>
              <a:t>Or you can talk to the CD for that discipline, e.g., Dr. </a:t>
            </a:r>
            <a:r>
              <a:rPr lang="en-US" altLang="en-US" sz="2200" dirty="0" err="1">
                <a:highlight>
                  <a:srgbClr val="FFFF00"/>
                </a:highlight>
              </a:rPr>
              <a:t>Bettin</a:t>
            </a:r>
            <a:r>
              <a:rPr lang="en-US" altLang="en-US" sz="2200" dirty="0">
                <a:highlight>
                  <a:srgbClr val="FFFF00"/>
                </a:highlight>
              </a:rPr>
              <a:t> for a problem with the IOR for a peds specialty elective.</a:t>
            </a:r>
          </a:p>
          <a:p>
            <a:pPr marL="0" indent="0">
              <a:buFontTx/>
              <a:buNone/>
              <a:defRPr/>
            </a:pPr>
            <a:endParaRPr lang="en-US"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3E72C-C776-9B4D-8205-02E4E14B289B}"/>
              </a:ext>
            </a:extLst>
          </p:cNvPr>
          <p:cNvSpPr>
            <a:spLocks noGrp="1"/>
          </p:cNvSpPr>
          <p:nvPr>
            <p:ph type="title"/>
          </p:nvPr>
        </p:nvSpPr>
        <p:spPr/>
        <p:txBody>
          <a:bodyPr/>
          <a:lstStyle/>
          <a:p>
            <a:pPr>
              <a:defRPr/>
            </a:pPr>
            <a:br>
              <a:rPr lang="en-US" altLang="en-US" dirty="0">
                <a:effectLst>
                  <a:outerShdw blurRad="38100" dist="38100" dir="2700000" algn="tl">
                    <a:srgbClr val="C0C0C0"/>
                  </a:outerShdw>
                </a:effectLst>
                <a:ea typeface="MS PGothic" charset="-128"/>
              </a:rPr>
            </a:br>
            <a:r>
              <a:rPr lang="en-US" altLang="en-US" sz="4000" dirty="0">
                <a:effectLst>
                  <a:outerShdw blurRad="38100" dist="38100" dir="2700000" algn="tl">
                    <a:srgbClr val="C0C0C0"/>
                  </a:outerShdw>
                </a:effectLst>
                <a:ea typeface="MS PGothic" charset="-128"/>
              </a:rPr>
              <a:t>Approach to the M4 year?</a:t>
            </a:r>
          </a:p>
        </p:txBody>
      </p:sp>
      <p:pic>
        <p:nvPicPr>
          <p:cNvPr id="66562" name="Content Placeholder 3">
            <a:extLst>
              <a:ext uri="{FF2B5EF4-FFF2-40B4-BE49-F238E27FC236}">
                <a16:creationId xmlns:a16="http://schemas.microsoft.com/office/drawing/2014/main" id="{B5148EA1-A79B-624A-AC99-0B59F765707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90600" y="1585913"/>
            <a:ext cx="6705600" cy="3768725"/>
          </a:xfrm>
        </p:spPr>
      </p:pic>
      <p:sp>
        <p:nvSpPr>
          <p:cNvPr id="3" name="TextBox 2">
            <a:extLst>
              <a:ext uri="{FF2B5EF4-FFF2-40B4-BE49-F238E27FC236}">
                <a16:creationId xmlns:a16="http://schemas.microsoft.com/office/drawing/2014/main" id="{0A8E78AB-33E8-8145-9504-C1ABECBD0387}"/>
              </a:ext>
            </a:extLst>
          </p:cNvPr>
          <p:cNvSpPr txBox="1"/>
          <p:nvPr/>
        </p:nvSpPr>
        <p:spPr>
          <a:xfrm>
            <a:off x="457200" y="5664200"/>
            <a:ext cx="8305799" cy="707886"/>
          </a:xfrm>
          <a:prstGeom prst="rect">
            <a:avLst/>
          </a:prstGeom>
          <a:noFill/>
        </p:spPr>
        <p:txBody>
          <a:bodyPr>
            <a:spAutoFit/>
          </a:bodyPr>
          <a:lstStyle/>
          <a:p>
            <a:pPr algn="ctr" eaLnBrk="1" hangingPunct="1">
              <a:defRPr/>
            </a:pPr>
            <a:r>
              <a:rPr lang="en-US" sz="4000" b="1" dirty="0">
                <a:ln w="12700">
                  <a:solidFill>
                    <a:schemeClr val="tx2">
                      <a:satMod val="155000"/>
                    </a:schemeClr>
                  </a:solidFill>
                  <a:prstDash val="solid"/>
                </a:ln>
                <a:solidFill>
                  <a:srgbClr val="FF9900"/>
                </a:solidFill>
                <a:effectLst>
                  <a:outerShdw blurRad="41275" dist="20320" dir="1800000" algn="tl" rotWithShape="0">
                    <a:srgbClr val="000000">
                      <a:alpha val="40000"/>
                    </a:srgbClr>
                  </a:outerShdw>
                </a:effectLst>
                <a:latin typeface="Verdana" charset="0"/>
                <a:ea typeface="ＭＳ Ｐゴシック" charset="0"/>
                <a:cs typeface="ＭＳ Ｐゴシック" charset="0"/>
              </a:rPr>
              <a:t>Less a year and more a Fall</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BCF4C-2ECF-DC47-AC09-92DF30AD3914}"/>
              </a:ext>
            </a:extLst>
          </p:cNvPr>
          <p:cNvSpPr>
            <a:spLocks noGrp="1"/>
          </p:cNvSpPr>
          <p:nvPr>
            <p:ph type="title"/>
          </p:nvPr>
        </p:nvSpPr>
        <p:spPr>
          <a:xfrm>
            <a:off x="1524000" y="152400"/>
            <a:ext cx="7620000" cy="838200"/>
          </a:xfrm>
        </p:spPr>
        <p:txBody>
          <a:bodyPr/>
          <a:lstStyle/>
          <a:p>
            <a:pPr>
              <a:defRPr/>
            </a:pPr>
            <a:r>
              <a:rPr lang="en-US" b="1" dirty="0"/>
              <a:t>Best Year of Your Life!</a:t>
            </a:r>
          </a:p>
        </p:txBody>
      </p:sp>
      <p:sp>
        <p:nvSpPr>
          <p:cNvPr id="3" name="Content Placeholder 2">
            <a:extLst>
              <a:ext uri="{FF2B5EF4-FFF2-40B4-BE49-F238E27FC236}">
                <a16:creationId xmlns:a16="http://schemas.microsoft.com/office/drawing/2014/main" id="{B14C2803-5A95-824A-9650-BAE50841A314}"/>
              </a:ext>
            </a:extLst>
          </p:cNvPr>
          <p:cNvSpPr>
            <a:spLocks noGrp="1"/>
          </p:cNvSpPr>
          <p:nvPr>
            <p:ph idx="1"/>
          </p:nvPr>
        </p:nvSpPr>
        <p:spPr/>
        <p:txBody>
          <a:bodyPr/>
          <a:lstStyle/>
          <a:p>
            <a:pPr>
              <a:defRPr/>
            </a:pPr>
            <a:r>
              <a:rPr lang="en-US" dirty="0"/>
              <a:t>Especially after Match</a:t>
            </a:r>
          </a:p>
          <a:p>
            <a:pPr>
              <a:defRPr/>
            </a:pPr>
            <a:r>
              <a:rPr lang="en-US" dirty="0"/>
              <a:t>Time to make the memories with friends before you disperse across the country.</a:t>
            </a:r>
          </a:p>
          <a:p>
            <a:pPr>
              <a:defRPr/>
            </a:pPr>
            <a:r>
              <a:rPr lang="en-US" dirty="0"/>
              <a:t>Time to get your life in order before moving</a:t>
            </a:r>
          </a:p>
          <a:p>
            <a:pPr>
              <a:defRPr/>
            </a:pPr>
            <a:r>
              <a:rPr lang="en-US" dirty="0"/>
              <a:t>Travel if you have the time and money</a:t>
            </a:r>
          </a:p>
          <a:p>
            <a:pPr>
              <a:defRPr/>
            </a:pPr>
            <a:endParaRPr lang="en-US" dirty="0"/>
          </a:p>
          <a:p>
            <a:pPr>
              <a:defRPr/>
            </a:pPr>
            <a:endParaRPr lang="en-US" dirty="0"/>
          </a:p>
          <a:p>
            <a:pPr marL="0" indent="0">
              <a:buFontTx/>
              <a:buNone/>
              <a:defRPr/>
            </a:pPr>
            <a:endParaRPr lang="en-US" dirty="0"/>
          </a:p>
          <a:p>
            <a:pPr>
              <a:defRPr/>
            </a:pPr>
            <a:r>
              <a:rPr lang="en-US" dirty="0"/>
              <a:t>But, do yourself a favor . . .</a:t>
            </a:r>
          </a:p>
          <a:p>
            <a:pPr lvl="1">
              <a:defRPr/>
            </a:pP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78DA5-E7E0-CC4B-8792-25558B4A669B}"/>
              </a:ext>
            </a:extLst>
          </p:cNvPr>
          <p:cNvSpPr>
            <a:spLocks noGrp="1"/>
          </p:cNvSpPr>
          <p:nvPr>
            <p:ph type="title"/>
          </p:nvPr>
        </p:nvSpPr>
        <p:spPr>
          <a:xfrm>
            <a:off x="1524000" y="152400"/>
            <a:ext cx="7620000" cy="838200"/>
          </a:xfrm>
        </p:spPr>
        <p:txBody>
          <a:bodyPr/>
          <a:lstStyle/>
          <a:p>
            <a:pPr>
              <a:defRPr/>
            </a:pPr>
            <a:r>
              <a:rPr lang="en-US" b="1" dirty="0"/>
              <a:t>Put some icing on that cake</a:t>
            </a:r>
          </a:p>
        </p:txBody>
      </p:sp>
      <p:sp>
        <p:nvSpPr>
          <p:cNvPr id="70658" name="Content Placeholder 2">
            <a:extLst>
              <a:ext uri="{FF2B5EF4-FFF2-40B4-BE49-F238E27FC236}">
                <a16:creationId xmlns:a16="http://schemas.microsoft.com/office/drawing/2014/main" id="{EDF36F01-0BC7-714C-ACCC-77A6927C0554}"/>
              </a:ext>
            </a:extLst>
          </p:cNvPr>
          <p:cNvSpPr>
            <a:spLocks noGrp="1" noChangeArrowheads="1"/>
          </p:cNvSpPr>
          <p:nvPr>
            <p:ph idx="1"/>
          </p:nvPr>
        </p:nvSpPr>
        <p:spPr/>
        <p:txBody>
          <a:bodyPr/>
          <a:lstStyle/>
          <a:p>
            <a:r>
              <a:rPr lang="en-US" altLang="en-US"/>
              <a:t>Time to make conceptual connections</a:t>
            </a:r>
          </a:p>
          <a:p>
            <a:pPr lvl="1"/>
            <a:r>
              <a:rPr lang="en-US" altLang="en-US"/>
              <a:t>Apply that foundational basic science to what you’ve learned clinical</a:t>
            </a:r>
          </a:p>
          <a:p>
            <a:pPr lvl="1"/>
            <a:r>
              <a:rPr lang="en-US" altLang="en-US"/>
              <a:t>You’ll be amazed at how they support each other</a:t>
            </a:r>
          </a:p>
          <a:p>
            <a:r>
              <a:rPr lang="en-US" altLang="en-US"/>
              <a:t>Create your 10 minute On-the-Fly teaching talks</a:t>
            </a:r>
          </a:p>
          <a:p>
            <a:pPr lvl="1"/>
            <a:r>
              <a:rPr lang="en-US" altLang="en-US"/>
              <a:t>You know what you are mostly likely going to see</a:t>
            </a:r>
          </a:p>
          <a:p>
            <a:pPr lvl="1"/>
            <a:r>
              <a:rPr lang="en-US" altLang="en-US"/>
              <a:t>Prepare a short “UpToDate” page for these</a:t>
            </a:r>
          </a:p>
          <a:p>
            <a:pPr lvl="1"/>
            <a:r>
              <a:rPr lang="en-US" altLang="en-US"/>
              <a:t>It will arm you during the heat of battle</a:t>
            </a:r>
          </a:p>
          <a:p>
            <a:pPr lvl="2"/>
            <a:r>
              <a:rPr lang="en-US" altLang="en-US"/>
              <a:t>Knowledge is POWER!</a:t>
            </a:r>
          </a:p>
          <a:p>
            <a:pPr lvl="2"/>
            <a:r>
              <a:rPr lang="en-US" altLang="en-US"/>
              <a:t>It will make you a great teacher!</a:t>
            </a:r>
          </a:p>
          <a:p>
            <a:pPr lvl="1"/>
            <a:endParaRPr lang="en-US" altLang="en-US"/>
          </a:p>
          <a:p>
            <a:endParaRPr lang="en-US"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EE5FC0-5C58-4B48-9814-BCB958333376}"/>
              </a:ext>
            </a:extLst>
          </p:cNvPr>
          <p:cNvSpPr>
            <a:spLocks noGrp="1"/>
          </p:cNvSpPr>
          <p:nvPr>
            <p:ph type="title"/>
          </p:nvPr>
        </p:nvSpPr>
        <p:spPr>
          <a:xfrm>
            <a:off x="1524000" y="304800"/>
            <a:ext cx="7010400" cy="1219200"/>
          </a:xfrm>
        </p:spPr>
        <p:txBody>
          <a:bodyPr/>
          <a:lstStyle/>
          <a:p>
            <a:pPr algn="ctr">
              <a:defRPr/>
            </a:pPr>
            <a:r>
              <a:rPr lang="en-US" altLang="en-US" b="1" dirty="0">
                <a:solidFill>
                  <a:schemeClr val="tx1"/>
                </a:solidFill>
                <a:effectLst>
                  <a:outerShdw blurRad="38100" dist="38100" dir="2700000" algn="tl">
                    <a:srgbClr val="C0C0C0"/>
                  </a:outerShdw>
                </a:effectLst>
                <a:ea typeface="MS PGothic" charset="-128"/>
              </a:rPr>
              <a:t>Everything You Wanted To Know About Scheduling</a:t>
            </a:r>
          </a:p>
        </p:txBody>
      </p:sp>
      <p:sp>
        <p:nvSpPr>
          <p:cNvPr id="72706" name="Content Placeholder 3">
            <a:extLst>
              <a:ext uri="{FF2B5EF4-FFF2-40B4-BE49-F238E27FC236}">
                <a16:creationId xmlns:a16="http://schemas.microsoft.com/office/drawing/2014/main" id="{F73EBBF1-493B-6748-83BC-9A185D4F5D35}"/>
              </a:ext>
            </a:extLst>
          </p:cNvPr>
          <p:cNvSpPr>
            <a:spLocks noGrp="1" noChangeArrowheads="1"/>
          </p:cNvSpPr>
          <p:nvPr>
            <p:ph idx="1"/>
          </p:nvPr>
        </p:nvSpPr>
        <p:spPr>
          <a:xfrm>
            <a:off x="76200" y="1828800"/>
            <a:ext cx="9067800" cy="5029200"/>
          </a:xfrm>
        </p:spPr>
        <p:txBody>
          <a:bodyPr/>
          <a:lstStyle/>
          <a:p>
            <a:r>
              <a:rPr lang="en-US" altLang="en-US" dirty="0"/>
              <a:t>Miranda Fairley Kennedy, BPS.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27E98-A9C4-7942-BDE2-1D617F5E04F3}"/>
              </a:ext>
            </a:extLst>
          </p:cNvPr>
          <p:cNvSpPr>
            <a:spLocks noGrp="1"/>
          </p:cNvSpPr>
          <p:nvPr>
            <p:ph type="title"/>
          </p:nvPr>
        </p:nvSpPr>
        <p:spPr/>
        <p:txBody>
          <a:bodyPr/>
          <a:lstStyle/>
          <a:p>
            <a:pPr>
              <a:defRPr/>
            </a:pPr>
            <a:endParaRPr lang="en-US" dirty="0"/>
          </a:p>
        </p:txBody>
      </p:sp>
      <p:pic>
        <p:nvPicPr>
          <p:cNvPr id="74754" name="Content Placeholder 3">
            <a:extLst>
              <a:ext uri="{FF2B5EF4-FFF2-40B4-BE49-F238E27FC236}">
                <a16:creationId xmlns:a16="http://schemas.microsoft.com/office/drawing/2014/main" id="{F11F1546-8200-6144-B58F-DFA79BA9FD3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41463" y="184150"/>
            <a:ext cx="6002337" cy="648335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A6822-5E58-3445-B8C0-8E722279617F}"/>
              </a:ext>
            </a:extLst>
          </p:cNvPr>
          <p:cNvSpPr>
            <a:spLocks noGrp="1"/>
          </p:cNvSpPr>
          <p:nvPr>
            <p:ph type="title"/>
          </p:nvPr>
        </p:nvSpPr>
        <p:spPr>
          <a:xfrm>
            <a:off x="1498600" y="0"/>
            <a:ext cx="7620000" cy="990600"/>
          </a:xfrm>
        </p:spPr>
        <p:txBody>
          <a:bodyPr/>
          <a:lstStyle/>
          <a:p>
            <a:pPr algn="ctr">
              <a:defRPr/>
            </a:pPr>
            <a:endParaRPr lang="en-US" altLang="en-US" sz="4800" b="1" dirty="0">
              <a:solidFill>
                <a:schemeClr val="tx1"/>
              </a:solidFill>
              <a:effectLst>
                <a:outerShdw blurRad="38100" dist="38100" dir="2700000" algn="tl">
                  <a:srgbClr val="C0C0C0"/>
                </a:outerShdw>
              </a:effectLst>
              <a:ea typeface="MS PGothic" charset="-128"/>
            </a:endParaRPr>
          </a:p>
        </p:txBody>
      </p:sp>
      <p:sp>
        <p:nvSpPr>
          <p:cNvPr id="13314" name="Content Placeholder 2">
            <a:extLst>
              <a:ext uri="{FF2B5EF4-FFF2-40B4-BE49-F238E27FC236}">
                <a16:creationId xmlns:a16="http://schemas.microsoft.com/office/drawing/2014/main" id="{817B60DB-DD1E-EB43-BA44-72316EE9B991}"/>
              </a:ext>
            </a:extLst>
          </p:cNvPr>
          <p:cNvSpPr>
            <a:spLocks noGrp="1"/>
          </p:cNvSpPr>
          <p:nvPr>
            <p:ph idx="1"/>
          </p:nvPr>
        </p:nvSpPr>
        <p:spPr/>
        <p:txBody>
          <a:bodyPr/>
          <a:lstStyle/>
          <a:p>
            <a:pPr marL="0" indent="0" algn="ctr">
              <a:buFontTx/>
              <a:buNone/>
              <a:defRPr/>
            </a:pPr>
            <a:r>
              <a:rPr lang="en-US" altLang="en-US" sz="4000" b="1" dirty="0">
                <a:effectLst>
                  <a:outerShdw blurRad="38100" dist="38100" dir="2700000" algn="tl">
                    <a:srgbClr val="C0C0C0"/>
                  </a:outerShdw>
                </a:effectLst>
                <a:ea typeface="MS PGothic" charset="-128"/>
              </a:rPr>
              <a:t>The </a:t>
            </a:r>
          </a:p>
          <a:p>
            <a:pPr marL="0" indent="0" algn="ctr">
              <a:buFontTx/>
              <a:buNone/>
              <a:defRPr/>
            </a:pPr>
            <a:r>
              <a:rPr lang="en-US" altLang="en-US" sz="4000" b="1" dirty="0">
                <a:effectLst>
                  <a:outerShdw blurRad="38100" dist="38100" dir="2700000" algn="tl">
                    <a:srgbClr val="C0C0C0"/>
                  </a:outerShdw>
                </a:effectLst>
                <a:ea typeface="MS PGothic" charset="-128"/>
              </a:rPr>
              <a:t>New and Improved       </a:t>
            </a:r>
          </a:p>
          <a:p>
            <a:pPr marL="0" indent="0" algn="ctr">
              <a:buFontTx/>
              <a:buNone/>
              <a:defRPr/>
            </a:pPr>
            <a:r>
              <a:rPr lang="en-US" altLang="en-US" sz="3800" b="1" dirty="0">
                <a:effectLst>
                  <a:outerShdw blurRad="38100" dist="38100" dir="2700000" algn="tl">
                    <a:srgbClr val="C0C0C0"/>
                  </a:outerShdw>
                </a:effectLst>
                <a:ea typeface="MS PGothic" charset="-128"/>
              </a:rPr>
              <a:t>M4 Curriculum</a:t>
            </a:r>
            <a:endParaRPr lang="en-US" altLang="en-US" sz="3800" dirty="0">
              <a:ea typeface="MS PGothic"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a:extLst>
              <a:ext uri="{FF2B5EF4-FFF2-40B4-BE49-F238E27FC236}">
                <a16:creationId xmlns:a16="http://schemas.microsoft.com/office/drawing/2014/main" id="{B565E8D3-5AFD-6B44-9238-94AFD6538A92}"/>
              </a:ext>
            </a:extLst>
          </p:cNvPr>
          <p:cNvSpPr>
            <a:spLocks noGrp="1" noChangeArrowheads="1"/>
          </p:cNvSpPr>
          <p:nvPr>
            <p:ph type="title"/>
          </p:nvPr>
        </p:nvSpPr>
        <p:spPr>
          <a:xfrm>
            <a:off x="1295400" y="152400"/>
            <a:ext cx="6781800" cy="1143000"/>
          </a:xfrm>
        </p:spPr>
        <p:txBody>
          <a:bodyPr/>
          <a:lstStyle/>
          <a:p>
            <a:pPr algn="ctr" eaLnBrk="1" hangingPunct="1">
              <a:defRPr/>
            </a:pPr>
            <a:r>
              <a:rPr lang="en-US" b="1" dirty="0">
                <a:ln w="12700">
                  <a:solidFill>
                    <a:schemeClr val="tx2">
                      <a:satMod val="155000"/>
                    </a:schemeClr>
                  </a:solidFill>
                  <a:prstDash val="solid"/>
                </a:ln>
                <a:solidFill>
                  <a:srgbClr val="FF9900"/>
                </a:solidFill>
                <a:effectLst>
                  <a:outerShdw blurRad="41275" dist="20320" dir="1800000" algn="tl" rotWithShape="0">
                    <a:srgbClr val="000000">
                      <a:alpha val="40000"/>
                    </a:srgbClr>
                  </a:outerShdw>
                </a:effectLst>
                <a:ea typeface="ＭＳ Ｐゴシック" charset="0"/>
                <a:cs typeface="+mj-cs"/>
              </a:rPr>
              <a:t>Overview of Fourth Year – </a:t>
            </a:r>
            <a:br>
              <a:rPr lang="en-US" b="1" dirty="0">
                <a:ln w="12700">
                  <a:solidFill>
                    <a:schemeClr val="tx2">
                      <a:satMod val="155000"/>
                    </a:schemeClr>
                  </a:solidFill>
                  <a:prstDash val="solid"/>
                </a:ln>
                <a:solidFill>
                  <a:srgbClr val="FF9900"/>
                </a:solidFill>
                <a:effectLst>
                  <a:outerShdw blurRad="41275" dist="20320" dir="1800000" algn="tl" rotWithShape="0">
                    <a:srgbClr val="000000">
                      <a:alpha val="40000"/>
                    </a:srgbClr>
                  </a:outerShdw>
                </a:effectLst>
                <a:ea typeface="ＭＳ Ｐゴシック" charset="0"/>
                <a:cs typeface="+mj-cs"/>
              </a:rPr>
            </a:br>
            <a:r>
              <a:rPr lang="en-US" b="1" dirty="0">
                <a:ln w="12700">
                  <a:solidFill>
                    <a:schemeClr val="tx2">
                      <a:satMod val="155000"/>
                    </a:schemeClr>
                  </a:solidFill>
                  <a:prstDash val="solid"/>
                </a:ln>
                <a:solidFill>
                  <a:srgbClr val="FF9900"/>
                </a:solidFill>
                <a:effectLst>
                  <a:outerShdw blurRad="41275" dist="20320" dir="1800000" algn="tl" rotWithShape="0">
                    <a:srgbClr val="000000">
                      <a:alpha val="40000"/>
                    </a:srgbClr>
                  </a:outerShdw>
                </a:effectLst>
                <a:ea typeface="ＭＳ Ｐゴシック" charset="0"/>
                <a:cs typeface="+mj-cs"/>
              </a:rPr>
              <a:t>52 weeks </a:t>
            </a:r>
          </a:p>
        </p:txBody>
      </p:sp>
      <p:graphicFrame>
        <p:nvGraphicFramePr>
          <p:cNvPr id="10308" name="Group 68">
            <a:extLst>
              <a:ext uri="{FF2B5EF4-FFF2-40B4-BE49-F238E27FC236}">
                <a16:creationId xmlns:a16="http://schemas.microsoft.com/office/drawing/2014/main" id="{CA3F77FE-9096-FE40-8AA4-0D39A11F211A}"/>
              </a:ext>
            </a:extLst>
          </p:cNvPr>
          <p:cNvGraphicFramePr>
            <a:graphicFrameLocks noGrp="1"/>
          </p:cNvGraphicFramePr>
          <p:nvPr/>
        </p:nvGraphicFramePr>
        <p:xfrm>
          <a:off x="609600" y="1600200"/>
          <a:ext cx="7924800" cy="4572000"/>
        </p:xfrm>
        <a:graphic>
          <a:graphicData uri="http://schemas.openxmlformats.org/drawingml/2006/table">
            <a:tbl>
              <a:tblPr/>
              <a:tblGrid>
                <a:gridCol w="59436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tblGrid>
              <a:tr h="524972">
                <a:tc>
                  <a:txBody>
                    <a:bodyPr/>
                    <a:lstStyle/>
                    <a:p>
                      <a:pPr marL="0" marR="0" lvl="0" indent="0" algn="ctr" defTabSz="914400" rtl="0" eaLnBrk="1" fontAlgn="base" latinLnBrk="0" hangingPunct="1">
                        <a:lnSpc>
                          <a:spcPct val="100000"/>
                        </a:lnSpc>
                        <a:spcBef>
                          <a:spcPct val="20000"/>
                        </a:spcBef>
                        <a:spcAft>
                          <a:spcPct val="10000"/>
                        </a:spcAft>
                        <a:buClrTx/>
                        <a:buSzPct val="75000"/>
                        <a:buFontTx/>
                        <a:buNone/>
                        <a:tabLst/>
                      </a:pPr>
                      <a:r>
                        <a:rPr kumimoji="0" lang="en-US" sz="2200" b="0" i="1" u="none" strike="noStrike" cap="none" normalizeH="0" baseline="0" dirty="0">
                          <a:ln>
                            <a:noFill/>
                          </a:ln>
                          <a:solidFill>
                            <a:schemeClr val="tx1"/>
                          </a:solidFill>
                          <a:effectLst/>
                          <a:latin typeface="Verdana" pitchFamily="34" charset="0"/>
                        </a:rPr>
                        <a:t>Required Courses</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10000"/>
                        </a:spcAft>
                        <a:buClrTx/>
                        <a:buSzPct val="75000"/>
                        <a:buFontTx/>
                        <a:buNone/>
                        <a:tabLst/>
                      </a:pPr>
                      <a:r>
                        <a:rPr kumimoji="0" lang="en-US" sz="2200" b="0" i="1" u="none" strike="noStrike" cap="none" normalizeH="0" baseline="0" dirty="0">
                          <a:ln>
                            <a:noFill/>
                          </a:ln>
                          <a:solidFill>
                            <a:schemeClr val="tx1"/>
                          </a:solidFill>
                          <a:effectLst/>
                          <a:latin typeface="Verdana" pitchFamily="34" charset="0"/>
                        </a:rPr>
                        <a:t>Weeks</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extLst>
                  <a:ext uri="{0D108BD9-81ED-4DB2-BD59-A6C34878D82A}">
                    <a16:rowId xmlns:a16="http://schemas.microsoft.com/office/drawing/2014/main" val="10000"/>
                  </a:ext>
                </a:extLst>
              </a:tr>
              <a:tr h="523489">
                <a:tc>
                  <a:txBody>
                    <a:bodyPr/>
                    <a:lstStyle/>
                    <a:p>
                      <a:pPr marL="0" marR="0" lvl="0" indent="0" algn="l" defTabSz="914400" rtl="0" eaLnBrk="1" fontAlgn="base" latinLnBrk="0" hangingPunct="1">
                        <a:lnSpc>
                          <a:spcPct val="100000"/>
                        </a:lnSpc>
                        <a:spcBef>
                          <a:spcPct val="20000"/>
                        </a:spcBef>
                        <a:spcAft>
                          <a:spcPct val="10000"/>
                        </a:spcAft>
                        <a:buClrTx/>
                        <a:buSzPct val="75000"/>
                        <a:buFontTx/>
                        <a:buNone/>
                        <a:tabLst/>
                      </a:pPr>
                      <a:r>
                        <a:rPr kumimoji="0" lang="en-US" sz="2000" b="0" i="0" u="none" strike="noStrike" cap="none" normalizeH="0" baseline="0" dirty="0">
                          <a:ln>
                            <a:noFill/>
                          </a:ln>
                          <a:solidFill>
                            <a:schemeClr val="tx1"/>
                          </a:solidFill>
                          <a:effectLst/>
                          <a:latin typeface="Verdana" pitchFamily="34" charset="0"/>
                        </a:rPr>
                        <a:t>Junior Internship- Any</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10000"/>
                        </a:spcAft>
                        <a:buClrTx/>
                        <a:buSzPct val="75000"/>
                        <a:buFontTx/>
                        <a:buNone/>
                        <a:tabLst/>
                      </a:pPr>
                      <a:r>
                        <a:rPr kumimoji="0" lang="en-US" sz="2000" b="0" i="0" u="none" strike="noStrike" cap="none" normalizeH="0" baseline="0" dirty="0">
                          <a:ln>
                            <a:noFill/>
                          </a:ln>
                          <a:solidFill>
                            <a:schemeClr val="tx1"/>
                          </a:solidFill>
                          <a:effectLst/>
                          <a:latin typeface="Verdana" pitchFamily="34" charset="0"/>
                        </a:rPr>
                        <a:t>8 </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94671">
                <a:tc>
                  <a:txBody>
                    <a:bodyPr/>
                    <a:lstStyle/>
                    <a:p>
                      <a:pPr marL="0" marR="0" lvl="0" indent="0" algn="l" defTabSz="914400" rtl="0" eaLnBrk="1" fontAlgn="base" latinLnBrk="0" hangingPunct="1">
                        <a:lnSpc>
                          <a:spcPct val="100000"/>
                        </a:lnSpc>
                        <a:spcBef>
                          <a:spcPct val="20000"/>
                        </a:spcBef>
                        <a:spcAft>
                          <a:spcPct val="10000"/>
                        </a:spcAft>
                        <a:buClrTx/>
                        <a:buSzPct val="75000"/>
                        <a:buFontTx/>
                        <a:buNone/>
                        <a:tabLst/>
                        <a:defRPr/>
                      </a:pPr>
                      <a:r>
                        <a:rPr kumimoji="0" lang="en-US" sz="2000" b="0" i="0" u="none" strike="noStrike" cap="none" normalizeH="0" baseline="0" dirty="0">
                          <a:ln>
                            <a:noFill/>
                          </a:ln>
                          <a:solidFill>
                            <a:schemeClr val="tx1"/>
                          </a:solidFill>
                          <a:effectLst/>
                          <a:latin typeface="Verdana" pitchFamily="34" charset="0"/>
                        </a:rPr>
                        <a:t>Capstone</a:t>
                      </a:r>
                      <a:endParaRPr kumimoji="0" lang="en-US" sz="2000" b="0" i="0" u="none" strike="sngStrike" cap="none" normalizeH="0" baseline="0" dirty="0">
                        <a:ln>
                          <a:noFill/>
                        </a:ln>
                        <a:solidFill>
                          <a:schemeClr val="tx1"/>
                        </a:solidFill>
                        <a:effectLst/>
                        <a:latin typeface="Verdana" pitchFamily="34"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10000"/>
                        </a:spcAft>
                        <a:buClrTx/>
                        <a:buSzPct val="75000"/>
                        <a:buFontTx/>
                        <a:buNone/>
                        <a:tabLst/>
                        <a:defRPr/>
                      </a:pPr>
                      <a:r>
                        <a:rPr kumimoji="0" lang="en-US" sz="2000" b="0" i="0" u="none" strike="noStrike" cap="none" normalizeH="0" baseline="0" dirty="0">
                          <a:ln>
                            <a:noFill/>
                          </a:ln>
                          <a:solidFill>
                            <a:schemeClr val="tx1"/>
                          </a:solidFill>
                          <a:effectLst/>
                          <a:latin typeface="Verdana" pitchFamily="34" charset="0"/>
                        </a:rPr>
                        <a:t>4</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94671">
                <a:tc>
                  <a:txBody>
                    <a:bodyPr/>
                    <a:lstStyle/>
                    <a:p>
                      <a:pPr marL="0" marR="0" lvl="0" indent="0" algn="l" defTabSz="914400" rtl="0" eaLnBrk="1" fontAlgn="base" latinLnBrk="0" hangingPunct="1">
                        <a:lnSpc>
                          <a:spcPct val="100000"/>
                        </a:lnSpc>
                        <a:spcBef>
                          <a:spcPct val="20000"/>
                        </a:spcBef>
                        <a:spcAft>
                          <a:spcPct val="10000"/>
                        </a:spcAft>
                        <a:buClrTx/>
                        <a:buSzPct val="75000"/>
                        <a:buFontTx/>
                        <a:buNone/>
                        <a:tabLst/>
                        <a:defRPr/>
                      </a:pPr>
                      <a:r>
                        <a:rPr kumimoji="0" lang="en-US" sz="2000" b="0" i="0" u="none" strike="noStrike" cap="none" normalizeH="0" baseline="0" dirty="0">
                          <a:ln>
                            <a:noFill/>
                          </a:ln>
                          <a:solidFill>
                            <a:schemeClr val="tx1"/>
                          </a:solidFill>
                          <a:effectLst/>
                          <a:latin typeface="Verdana" pitchFamily="34" charset="0"/>
                        </a:rPr>
                        <a:t>Geri-</a:t>
                      </a:r>
                      <a:r>
                        <a:rPr kumimoji="0" lang="en-US" sz="2000" b="0" i="0" u="none" strike="noStrike" cap="none" normalizeH="0" baseline="0" dirty="0" err="1">
                          <a:ln>
                            <a:noFill/>
                          </a:ln>
                          <a:solidFill>
                            <a:schemeClr val="tx1"/>
                          </a:solidFill>
                          <a:effectLst/>
                          <a:latin typeface="Verdana" pitchFamily="34" charset="0"/>
                        </a:rPr>
                        <a:t>Palli</a:t>
                      </a:r>
                      <a:r>
                        <a:rPr kumimoji="0" lang="en-US" sz="2000" b="0" i="0" u="none" strike="noStrike" cap="none" normalizeH="0" baseline="0" dirty="0">
                          <a:ln>
                            <a:noFill/>
                          </a:ln>
                          <a:solidFill>
                            <a:schemeClr val="tx1"/>
                          </a:solidFill>
                          <a:effectLst/>
                          <a:latin typeface="Verdana" pitchFamily="34" charset="0"/>
                        </a:rPr>
                        <a:t> Required Senior Rotation</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10000"/>
                        </a:spcAft>
                        <a:buClrTx/>
                        <a:buSzPct val="75000"/>
                        <a:buFontTx/>
                        <a:buNone/>
                        <a:tabLst/>
                        <a:defRPr/>
                      </a:pPr>
                      <a:r>
                        <a:rPr kumimoji="0" lang="en-US" sz="2000" b="0" i="0" u="none" strike="noStrike" cap="none" normalizeH="0" baseline="0" dirty="0">
                          <a:ln>
                            <a:noFill/>
                          </a:ln>
                          <a:solidFill>
                            <a:schemeClr val="tx1"/>
                          </a:solidFill>
                          <a:effectLst/>
                          <a:latin typeface="Verdana" pitchFamily="34" charset="0"/>
                        </a:rPr>
                        <a:t>4</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94671">
                <a:tc>
                  <a:txBody>
                    <a:bodyPr/>
                    <a:lstStyle/>
                    <a:p>
                      <a:pPr marL="0" marR="0" lvl="0" indent="0" algn="l" defTabSz="914400" rtl="0" eaLnBrk="1" fontAlgn="base" latinLnBrk="0" hangingPunct="1">
                        <a:lnSpc>
                          <a:spcPct val="100000"/>
                        </a:lnSpc>
                        <a:spcBef>
                          <a:spcPct val="20000"/>
                        </a:spcBef>
                        <a:spcAft>
                          <a:spcPct val="10000"/>
                        </a:spcAft>
                        <a:buClrTx/>
                        <a:buSzPct val="75000"/>
                        <a:buFontTx/>
                        <a:buNone/>
                        <a:tabLst/>
                        <a:defRPr/>
                      </a:pPr>
                      <a:r>
                        <a:rPr kumimoji="0" lang="en-US" sz="2000" b="0" i="0" u="none" strike="noStrike" cap="none" normalizeH="0" baseline="0" dirty="0">
                          <a:ln>
                            <a:noFill/>
                          </a:ln>
                          <a:solidFill>
                            <a:schemeClr val="tx1"/>
                          </a:solidFill>
                          <a:effectLst/>
                          <a:latin typeface="Verdana" pitchFamily="34" charset="0"/>
                        </a:rPr>
                        <a:t>Longitudinal Scholars Project</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10000"/>
                        </a:spcAft>
                        <a:buClrTx/>
                        <a:buSzPct val="75000"/>
                        <a:buFontTx/>
                        <a:buNone/>
                        <a:tabLst/>
                        <a:defRPr/>
                      </a:pPr>
                      <a:r>
                        <a:rPr kumimoji="0" lang="en-US" sz="2000" b="0" i="0" u="none" strike="noStrike" cap="none" normalizeH="0" baseline="0" dirty="0">
                          <a:ln>
                            <a:noFill/>
                          </a:ln>
                          <a:solidFill>
                            <a:schemeClr val="tx1"/>
                          </a:solidFill>
                          <a:effectLst/>
                          <a:latin typeface="Verdana" pitchFamily="34" charset="0"/>
                        </a:rPr>
                        <a:t>longitudinal</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91705">
                <a:tc>
                  <a:txBody>
                    <a:bodyPr/>
                    <a:lstStyle/>
                    <a:p>
                      <a:pPr marL="0" marR="0" lvl="0" indent="0" algn="l" defTabSz="914400" rtl="0" eaLnBrk="1" fontAlgn="base" latinLnBrk="0" hangingPunct="1">
                        <a:lnSpc>
                          <a:spcPct val="100000"/>
                        </a:lnSpc>
                        <a:spcBef>
                          <a:spcPct val="20000"/>
                        </a:spcBef>
                        <a:spcAft>
                          <a:spcPct val="10000"/>
                        </a:spcAft>
                        <a:buClrTx/>
                        <a:buSzPct val="75000"/>
                        <a:buFontTx/>
                        <a:buNone/>
                        <a:tabLst/>
                      </a:pPr>
                      <a:r>
                        <a:rPr kumimoji="0" lang="en-US" sz="2000" b="0" i="0" u="none" strike="noStrike" cap="none" normalizeH="0" baseline="0" dirty="0">
                          <a:ln>
                            <a:noFill/>
                          </a:ln>
                          <a:solidFill>
                            <a:schemeClr val="tx1"/>
                          </a:solidFill>
                          <a:effectLst/>
                          <a:latin typeface="Verdana" pitchFamily="34" charset="0"/>
                        </a:rPr>
                        <a:t>M4 PCM</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10000"/>
                        </a:spcAft>
                        <a:buClrTx/>
                        <a:buSzPct val="75000"/>
                        <a:buFontTx/>
                        <a:buNone/>
                        <a:tabLst/>
                      </a:pPr>
                      <a:r>
                        <a:rPr kumimoji="0" lang="en-US" sz="2000" b="0" i="0" u="none" strike="noStrike" cap="none" normalizeH="0" baseline="0" dirty="0">
                          <a:ln>
                            <a:noFill/>
                          </a:ln>
                          <a:solidFill>
                            <a:schemeClr val="tx1"/>
                          </a:solidFill>
                          <a:effectLst/>
                          <a:latin typeface="Verdana" pitchFamily="34" charset="0"/>
                        </a:rPr>
                        <a:t>longitudinal</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22849">
                <a:tc>
                  <a:txBody>
                    <a:bodyPr/>
                    <a:lstStyle/>
                    <a:p>
                      <a:pPr marL="0" marR="0" lvl="0" indent="0" algn="l" defTabSz="914400" rtl="0" eaLnBrk="1" fontAlgn="base" latinLnBrk="0" hangingPunct="1">
                        <a:lnSpc>
                          <a:spcPct val="100000"/>
                        </a:lnSpc>
                        <a:spcBef>
                          <a:spcPct val="20000"/>
                        </a:spcBef>
                        <a:spcAft>
                          <a:spcPct val="10000"/>
                        </a:spcAft>
                        <a:buClrTx/>
                        <a:buSzPct val="75000"/>
                        <a:buFontTx/>
                        <a:buNone/>
                        <a:tabLst/>
                      </a:pPr>
                      <a:r>
                        <a:rPr kumimoji="0" lang="en-US" sz="2000" b="0" i="0" u="none" strike="noStrike" cap="none" normalizeH="0" baseline="0" dirty="0">
                          <a:ln>
                            <a:noFill/>
                          </a:ln>
                          <a:solidFill>
                            <a:schemeClr val="tx1"/>
                          </a:solidFill>
                          <a:effectLst/>
                          <a:latin typeface="Verdana" pitchFamily="34" charset="0"/>
                        </a:rPr>
                        <a:t>Electives (N=4)</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10000"/>
                        </a:spcAft>
                        <a:buClrTx/>
                        <a:buSzPct val="75000"/>
                        <a:buFontTx/>
                        <a:buNone/>
                        <a:tabLst/>
                      </a:pPr>
                      <a:r>
                        <a:rPr kumimoji="0" lang="en-US" sz="2000" b="0" i="0" u="none" strike="noStrike" cap="none" normalizeH="0" baseline="0" dirty="0">
                          <a:ln>
                            <a:noFill/>
                          </a:ln>
                          <a:solidFill>
                            <a:schemeClr val="tx1"/>
                          </a:solidFill>
                          <a:effectLst/>
                          <a:latin typeface="Verdana" pitchFamily="34" charset="0"/>
                        </a:rPr>
                        <a:t>16</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24972">
                <a:tc>
                  <a:txBody>
                    <a:bodyPr/>
                    <a:lstStyle/>
                    <a:p>
                      <a:pPr marL="0" marR="0" lvl="0" indent="0" algn="l" defTabSz="914400" rtl="0" eaLnBrk="1" fontAlgn="base" latinLnBrk="0" hangingPunct="1">
                        <a:lnSpc>
                          <a:spcPct val="100000"/>
                        </a:lnSpc>
                        <a:spcBef>
                          <a:spcPct val="20000"/>
                        </a:spcBef>
                        <a:spcAft>
                          <a:spcPct val="10000"/>
                        </a:spcAft>
                        <a:buClrTx/>
                        <a:buSzPct val="75000"/>
                        <a:buFontTx/>
                        <a:buNone/>
                        <a:tabLst/>
                      </a:pPr>
                      <a:r>
                        <a:rPr kumimoji="0" lang="en-US" sz="2000" b="0" i="0" u="none" strike="noStrike" cap="none" normalizeH="0" baseline="0" dirty="0">
                          <a:ln>
                            <a:noFill/>
                          </a:ln>
                          <a:solidFill>
                            <a:schemeClr val="tx1"/>
                          </a:solidFill>
                          <a:effectLst/>
                          <a:latin typeface="Verdana" pitchFamily="34" charset="0"/>
                        </a:rPr>
                        <a:t>Option (N=5) (8 weeks in Blocks 11-1)</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10000"/>
                        </a:spcAft>
                        <a:buClrTx/>
                        <a:buSzPct val="75000"/>
                        <a:buFontTx/>
                        <a:buNone/>
                        <a:tabLst/>
                      </a:pPr>
                      <a:r>
                        <a:rPr kumimoji="0" lang="en-US" sz="2000" b="0" i="0" u="none" strike="noStrike" cap="none" normalizeH="0" baseline="0" dirty="0">
                          <a:ln>
                            <a:noFill/>
                          </a:ln>
                          <a:solidFill>
                            <a:schemeClr val="tx1"/>
                          </a:solidFill>
                          <a:effectLst/>
                          <a:latin typeface="Verdana" pitchFamily="34" charset="0"/>
                        </a:rPr>
                        <a:t>20</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E039F-13AB-8045-9DE9-4F6AFAF750BA}"/>
              </a:ext>
            </a:extLst>
          </p:cNvPr>
          <p:cNvSpPr>
            <a:spLocks noGrp="1"/>
          </p:cNvSpPr>
          <p:nvPr>
            <p:ph type="title"/>
          </p:nvPr>
        </p:nvSpPr>
        <p:spPr>
          <a:xfrm>
            <a:off x="1219200" y="304800"/>
            <a:ext cx="7467600" cy="1066800"/>
          </a:xfrm>
        </p:spPr>
        <p:txBody>
          <a:bodyPr/>
          <a:lstStyle/>
          <a:p>
            <a:pPr algn="ctr">
              <a:defRPr/>
            </a:pPr>
            <a:r>
              <a:rPr lang="en-US" b="1" dirty="0">
                <a:ln w="12700">
                  <a:solidFill>
                    <a:schemeClr val="tx2">
                      <a:satMod val="155000"/>
                    </a:schemeClr>
                  </a:solidFill>
                  <a:prstDash val="solid"/>
                </a:ln>
                <a:effectLst>
                  <a:outerShdw blurRad="41275" dist="20320" dir="1800000" algn="tl" rotWithShape="0">
                    <a:srgbClr val="000000">
                      <a:alpha val="40000"/>
                    </a:srgbClr>
                  </a:outerShdw>
                </a:effectLst>
                <a:ea typeface="ＭＳ Ｐゴシック" charset="0"/>
                <a:cs typeface="+mj-cs"/>
              </a:rPr>
              <a:t>Junior Internship </a:t>
            </a:r>
            <a:r>
              <a:rPr lang="en-US" dirty="0">
                <a:solidFill>
                  <a:schemeClr val="tx1"/>
                </a:solidFill>
                <a:effectLst>
                  <a:outerShdw blurRad="38100" dist="38100" dir="2700000" algn="tl">
                    <a:srgbClr val="DDDDDD"/>
                  </a:outerShdw>
                </a:effectLst>
                <a:ea typeface="ＭＳ Ｐゴシック" charset="0"/>
                <a:cs typeface="+mj-cs"/>
              </a:rPr>
              <a:t>(JI)</a:t>
            </a:r>
            <a:br>
              <a:rPr lang="en-US" dirty="0">
                <a:effectLst>
                  <a:outerShdw blurRad="38100" dist="38100" dir="2700000" algn="tl">
                    <a:srgbClr val="DDDDDD"/>
                  </a:outerShdw>
                </a:effectLst>
                <a:ea typeface="ＭＳ Ｐゴシック" charset="0"/>
                <a:cs typeface="+mj-cs"/>
              </a:rPr>
            </a:br>
            <a:r>
              <a:rPr lang="en-US" b="1" dirty="0">
                <a:ln w="12700">
                  <a:solidFill>
                    <a:schemeClr val="tx2">
                      <a:satMod val="155000"/>
                    </a:schemeClr>
                  </a:solidFill>
                  <a:prstDash val="solid"/>
                </a:ln>
                <a:effectLst>
                  <a:outerShdw blurRad="41275" dist="20320" dir="1800000" algn="tl" rotWithShape="0">
                    <a:srgbClr val="000000">
                      <a:alpha val="40000"/>
                    </a:srgbClr>
                  </a:outerShdw>
                </a:effectLst>
                <a:ea typeface="ＭＳ Ｐゴシック" charset="0"/>
              </a:rPr>
              <a:t> </a:t>
            </a:r>
            <a:r>
              <a:rPr lang="en-US" sz="2400" b="1" dirty="0">
                <a:ln w="12700">
                  <a:solidFill>
                    <a:schemeClr val="tx2">
                      <a:satMod val="155000"/>
                    </a:schemeClr>
                  </a:solidFill>
                  <a:prstDash val="solid"/>
                </a:ln>
                <a:effectLst>
                  <a:outerShdw blurRad="41275" dist="20320" dir="1800000" algn="tl" rotWithShape="0">
                    <a:srgbClr val="000000">
                      <a:alpha val="40000"/>
                    </a:srgbClr>
                  </a:outerShdw>
                </a:effectLst>
                <a:ea typeface="ＭＳ Ｐゴシック" charset="0"/>
              </a:rPr>
              <a:t>(aka-Senior Clerkship, Acting Internship) </a:t>
            </a:r>
            <a:endParaRPr lang="en-US" sz="2400" dirty="0">
              <a:effectLst>
                <a:outerShdw blurRad="38100" dist="38100" dir="2700000" algn="tl">
                  <a:srgbClr val="DDDDDD"/>
                </a:outerShdw>
              </a:effectLst>
              <a:ea typeface="ＭＳ Ｐゴシック" charset="0"/>
              <a:cs typeface="+mj-cs"/>
            </a:endParaRPr>
          </a:p>
        </p:txBody>
      </p:sp>
      <p:sp>
        <p:nvSpPr>
          <p:cNvPr id="16386" name="Content Placeholder 2">
            <a:extLst>
              <a:ext uri="{FF2B5EF4-FFF2-40B4-BE49-F238E27FC236}">
                <a16:creationId xmlns:a16="http://schemas.microsoft.com/office/drawing/2014/main" id="{978D1669-1736-E34D-8AE7-DAC1C581E1CF}"/>
              </a:ext>
            </a:extLst>
          </p:cNvPr>
          <p:cNvSpPr>
            <a:spLocks noGrp="1" noChangeArrowheads="1"/>
          </p:cNvSpPr>
          <p:nvPr>
            <p:ph idx="1"/>
          </p:nvPr>
        </p:nvSpPr>
        <p:spPr>
          <a:xfrm>
            <a:off x="304800" y="1905000"/>
            <a:ext cx="8686800" cy="4953000"/>
          </a:xfrm>
        </p:spPr>
        <p:txBody>
          <a:bodyPr/>
          <a:lstStyle/>
          <a:p>
            <a:pPr>
              <a:defRPr/>
            </a:pPr>
            <a:r>
              <a:rPr lang="en-US" altLang="en-US" sz="2800" dirty="0"/>
              <a:t>Two Patient Care Intensive Rotations</a:t>
            </a:r>
          </a:p>
          <a:p>
            <a:pPr lvl="1">
              <a:defRPr/>
            </a:pPr>
            <a:r>
              <a:rPr lang="en-US" altLang="en-US" dirty="0"/>
              <a:t>Junior Internship – Any</a:t>
            </a:r>
          </a:p>
          <a:p>
            <a:pPr lvl="2">
              <a:defRPr/>
            </a:pPr>
            <a:r>
              <a:rPr lang="en-US" altLang="en-US" dirty="0"/>
              <a:t>FM, Med, Neuro, Ob-Gyn, ENT, Peds, Psych, Surgery, Urology, EM, ICU </a:t>
            </a:r>
          </a:p>
          <a:p>
            <a:pPr lvl="2">
              <a:defRPr/>
            </a:pPr>
            <a:r>
              <a:rPr lang="en-US" altLang="en-US" dirty="0"/>
              <a:t>58 JI’s across the state</a:t>
            </a:r>
          </a:p>
          <a:p>
            <a:pPr eaLnBrk="1" hangingPunct="1">
              <a:defRPr/>
            </a:pPr>
            <a:r>
              <a:rPr lang="en-US" altLang="en-US" sz="2800" dirty="0"/>
              <a:t>Evaluation based on clinical performance</a:t>
            </a:r>
          </a:p>
          <a:p>
            <a:pPr eaLnBrk="1" hangingPunct="1">
              <a:defRPr/>
            </a:pPr>
            <a:r>
              <a:rPr lang="en-US" altLang="en-US" sz="2800" dirty="0"/>
              <a:t>Graded A-F</a:t>
            </a:r>
          </a:p>
          <a:p>
            <a:pPr eaLnBrk="1" hangingPunct="1">
              <a:defRPr/>
            </a:pPr>
            <a:r>
              <a:rPr lang="en-US" altLang="en-US" sz="2800" dirty="0">
                <a:highlight>
                  <a:srgbClr val="FFFF00"/>
                </a:highlight>
              </a:rPr>
              <a:t>Must take place at UTHSC</a:t>
            </a:r>
          </a:p>
          <a:p>
            <a:pPr>
              <a:defRPr/>
            </a:pPr>
            <a:endParaRPr lang="en-US" altLang="en-US" dirty="0"/>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8387C-0554-4646-8FBE-E6F2C0F5A74F}"/>
              </a:ext>
            </a:extLst>
          </p:cNvPr>
          <p:cNvSpPr>
            <a:spLocks noGrp="1"/>
          </p:cNvSpPr>
          <p:nvPr>
            <p:ph type="title"/>
          </p:nvPr>
        </p:nvSpPr>
        <p:spPr>
          <a:xfrm>
            <a:off x="1295400" y="304800"/>
            <a:ext cx="7848600" cy="685800"/>
          </a:xfrm>
        </p:spPr>
        <p:txBody>
          <a:bodyPr/>
          <a:lstStyle/>
          <a:p>
            <a:pPr>
              <a:defRPr/>
            </a:pPr>
            <a:r>
              <a:rPr lang="en-US" b="1" dirty="0"/>
              <a:t>New Evaluation Forms</a:t>
            </a:r>
          </a:p>
        </p:txBody>
      </p:sp>
      <p:sp>
        <p:nvSpPr>
          <p:cNvPr id="53250" name="Content Placeholder 4">
            <a:extLst>
              <a:ext uri="{FF2B5EF4-FFF2-40B4-BE49-F238E27FC236}">
                <a16:creationId xmlns:a16="http://schemas.microsoft.com/office/drawing/2014/main" id="{22FC301A-C4F3-5A48-9B2C-B87B81103075}"/>
              </a:ext>
            </a:extLst>
          </p:cNvPr>
          <p:cNvSpPr>
            <a:spLocks noGrp="1" noChangeArrowheads="1"/>
          </p:cNvSpPr>
          <p:nvPr>
            <p:ph idx="1"/>
          </p:nvPr>
        </p:nvSpPr>
        <p:spPr>
          <a:xfrm>
            <a:off x="76200" y="1219200"/>
            <a:ext cx="9067800" cy="5638800"/>
          </a:xfrm>
        </p:spPr>
        <p:txBody>
          <a:bodyPr/>
          <a:lstStyle/>
          <a:p>
            <a:pPr>
              <a:defRPr/>
            </a:pPr>
            <a:r>
              <a:rPr lang="en-US" altLang="en-US" dirty="0"/>
              <a:t>Based on EPA’s</a:t>
            </a:r>
          </a:p>
          <a:p>
            <a:pPr lvl="1">
              <a:defRPr/>
            </a:pPr>
            <a:r>
              <a:rPr lang="en-US" altLang="en-US" dirty="0" err="1"/>
              <a:t>Entrustable</a:t>
            </a:r>
            <a:r>
              <a:rPr lang="en-US" altLang="en-US" dirty="0"/>
              <a:t> Professional Activities</a:t>
            </a:r>
          </a:p>
          <a:p>
            <a:pPr lvl="1">
              <a:defRPr/>
            </a:pPr>
            <a:r>
              <a:rPr lang="en-US" altLang="en-US" dirty="0">
                <a:highlight>
                  <a:srgbClr val="FFFF00"/>
                </a:highlight>
              </a:rPr>
              <a:t>The COM has to verify that our graduates are ready to act safely and independently as interns on Day One of residency</a:t>
            </a:r>
            <a:r>
              <a:rPr lang="en-US" altLang="en-US" dirty="0"/>
              <a:t>.</a:t>
            </a:r>
          </a:p>
          <a:p>
            <a:pPr lvl="1">
              <a:defRPr/>
            </a:pPr>
            <a:r>
              <a:rPr lang="en-US" altLang="en-US" dirty="0"/>
              <a:t>Junior Internships are the ideal location for documenting performance in these competencies.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E2AF0-AEF2-3249-8769-0F3D82E96772}"/>
              </a:ext>
            </a:extLst>
          </p:cNvPr>
          <p:cNvSpPr>
            <a:spLocks noGrp="1"/>
          </p:cNvSpPr>
          <p:nvPr>
            <p:ph type="title"/>
          </p:nvPr>
        </p:nvSpPr>
        <p:spPr/>
        <p:txBody>
          <a:bodyPr/>
          <a:lstStyle/>
          <a:p>
            <a:pPr>
              <a:defRPr/>
            </a:pPr>
            <a:r>
              <a:rPr lang="en-US" dirty="0"/>
              <a:t>Junior Internship Evaluation Form</a:t>
            </a:r>
          </a:p>
        </p:txBody>
      </p:sp>
      <p:pic>
        <p:nvPicPr>
          <p:cNvPr id="18434" name="Content Placeholder 4">
            <a:extLst>
              <a:ext uri="{FF2B5EF4-FFF2-40B4-BE49-F238E27FC236}">
                <a16:creationId xmlns:a16="http://schemas.microsoft.com/office/drawing/2014/main" id="{C7A1E455-56AD-A448-990D-2025B91D5ED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52600" y="838200"/>
            <a:ext cx="6781800" cy="69342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A1C37-11A8-5B4C-BD5F-997A524A071A}"/>
              </a:ext>
            </a:extLst>
          </p:cNvPr>
          <p:cNvSpPr>
            <a:spLocks noGrp="1"/>
          </p:cNvSpPr>
          <p:nvPr>
            <p:ph type="title"/>
          </p:nvPr>
        </p:nvSpPr>
        <p:spPr>
          <a:xfrm>
            <a:off x="1524000" y="381000"/>
            <a:ext cx="5791200" cy="609600"/>
          </a:xfrm>
        </p:spPr>
        <p:txBody>
          <a:bodyPr/>
          <a:lstStyle/>
          <a:p>
            <a:pPr algn="ctr">
              <a:defRPr/>
            </a:pPr>
            <a:r>
              <a:rPr lang="en-US" b="1" dirty="0">
                <a:ln w="12700">
                  <a:solidFill>
                    <a:schemeClr val="tx2">
                      <a:satMod val="155000"/>
                    </a:schemeClr>
                  </a:solidFill>
                  <a:prstDash val="solid"/>
                </a:ln>
                <a:effectLst>
                  <a:outerShdw blurRad="50800" dist="38100" dir="2700000" algn="tl" rotWithShape="0">
                    <a:prstClr val="black">
                      <a:alpha val="40000"/>
                    </a:prstClr>
                  </a:outerShdw>
                </a:effectLst>
                <a:ea typeface="ＭＳ Ｐゴシック" charset="0"/>
              </a:rPr>
              <a:t>Junior Internship</a:t>
            </a:r>
            <a:endParaRPr lang="en-US" dirty="0">
              <a:effectLst>
                <a:outerShdw blurRad="50800" dist="38100" dir="2700000" algn="tl" rotWithShape="0">
                  <a:prstClr val="black">
                    <a:alpha val="40000"/>
                  </a:prstClr>
                </a:outerShdw>
              </a:effectLst>
            </a:endParaRPr>
          </a:p>
        </p:txBody>
      </p:sp>
      <p:sp>
        <p:nvSpPr>
          <p:cNvPr id="18434" name="Content Placeholder 2">
            <a:extLst>
              <a:ext uri="{FF2B5EF4-FFF2-40B4-BE49-F238E27FC236}">
                <a16:creationId xmlns:a16="http://schemas.microsoft.com/office/drawing/2014/main" id="{D1776682-765A-BD4C-84AA-4DAAC37B7AFC}"/>
              </a:ext>
            </a:extLst>
          </p:cNvPr>
          <p:cNvSpPr>
            <a:spLocks noGrp="1" noChangeArrowheads="1"/>
          </p:cNvSpPr>
          <p:nvPr>
            <p:ph idx="1"/>
          </p:nvPr>
        </p:nvSpPr>
        <p:spPr>
          <a:xfrm>
            <a:off x="76200" y="1447800"/>
            <a:ext cx="9067800" cy="5410200"/>
          </a:xfrm>
        </p:spPr>
        <p:txBody>
          <a:bodyPr/>
          <a:lstStyle/>
          <a:p>
            <a:pPr>
              <a:defRPr/>
            </a:pPr>
            <a:r>
              <a:rPr lang="en-US" altLang="en-US" sz="2800" dirty="0"/>
              <a:t>Act more like a Real Intern</a:t>
            </a:r>
          </a:p>
          <a:p>
            <a:pPr lvl="1">
              <a:defRPr/>
            </a:pPr>
            <a:r>
              <a:rPr lang="en-US" altLang="en-US" dirty="0"/>
              <a:t>More direct role in patient care than an M3</a:t>
            </a:r>
          </a:p>
          <a:p>
            <a:pPr lvl="2">
              <a:defRPr/>
            </a:pPr>
            <a:r>
              <a:rPr lang="en-US" altLang="en-US" dirty="0"/>
              <a:t>Much higher level of responsibility for patients.</a:t>
            </a:r>
          </a:p>
          <a:p>
            <a:pPr lvl="2">
              <a:defRPr/>
            </a:pPr>
            <a:r>
              <a:rPr lang="en-US" altLang="en-US" dirty="0"/>
              <a:t>More patients, more procedures</a:t>
            </a:r>
          </a:p>
          <a:p>
            <a:pPr lvl="2">
              <a:defRPr/>
            </a:pPr>
            <a:r>
              <a:rPr lang="en-US" altLang="en-US" dirty="0"/>
              <a:t>Involved in all patient care decisions</a:t>
            </a:r>
          </a:p>
          <a:p>
            <a:pPr lvl="2">
              <a:defRPr/>
            </a:pPr>
            <a:r>
              <a:rPr lang="en-US" altLang="en-US" dirty="0">
                <a:highlight>
                  <a:srgbClr val="FFFF00"/>
                </a:highlight>
              </a:rPr>
              <a:t>Write progress notes, H&amp;P’s and discharge summaries</a:t>
            </a:r>
          </a:p>
          <a:p>
            <a:pPr lvl="3">
              <a:defRPr/>
            </a:pPr>
            <a:r>
              <a:rPr lang="en-US" altLang="en-US" dirty="0">
                <a:highlight>
                  <a:srgbClr val="FFFF00"/>
                </a:highlight>
              </a:rPr>
              <a:t>Can be used for billing purposes?</a:t>
            </a:r>
          </a:p>
          <a:p>
            <a:pPr lvl="3">
              <a:defRPr/>
            </a:pPr>
            <a:r>
              <a:rPr lang="en-US" altLang="en-US" dirty="0">
                <a:highlight>
                  <a:srgbClr val="FFFF00"/>
                </a:highlight>
              </a:rPr>
              <a:t>Depends on facility</a:t>
            </a:r>
          </a:p>
          <a:p>
            <a:pPr lvl="2">
              <a:defRPr/>
            </a:pPr>
            <a:r>
              <a:rPr lang="en-US" altLang="en-US" dirty="0">
                <a:highlight>
                  <a:srgbClr val="FFFF00"/>
                </a:highlight>
              </a:rPr>
              <a:t>Write orders that need to be cosigned</a:t>
            </a:r>
          </a:p>
          <a:p>
            <a:pPr lvl="2">
              <a:defRPr/>
            </a:pPr>
            <a:r>
              <a:rPr lang="en-US" altLang="en-US" dirty="0"/>
              <a:t>COM verifies that student can pass EPA’s</a:t>
            </a:r>
          </a:p>
          <a:p>
            <a:pPr>
              <a:defRPr/>
            </a:pPr>
            <a:endParaRPr lang="en-US" altLang="en-US" sz="2400"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amp;#x0D;&amp;#x0A;Fourth Year Orientation &amp;#x0D;&amp;#x0A;&amp;#x0D;&amp;#x0A;Class of 2012&amp;#x0D;&amp;#x0A;&amp;#x0D;&amp;#x0A;January 18, 2011&amp;#x0D;&amp;#x0A;Dr. Robert Shreve&amp;#x0D;&amp;#x0A;Associate Dean for Medical Education&amp;#x0D;&amp;#x0A;&amp;#x0D;&amp;#x0A;&quot;/&gt;&lt;property id=&quot;20307&quot; value=&quot;258&quot;/&gt;&lt;/object&gt;&lt;object type=&quot;3&quot; unique_id=&quot;10005&quot;&gt;&lt;property id=&quot;20148&quot; value=&quot;5&quot;/&gt;&lt;property id=&quot;20300&quot; value=&quot;Slide 3&quot;/&gt;&lt;property id=&quot;20307&quot; value=&quot;308&quot;/&gt;&lt;/object&gt;&lt;object type=&quot;3&quot; unique_id=&quot;10006&quot;&gt;&lt;property id=&quot;20148&quot; value=&quot;5&quot;/&gt;&lt;property id=&quot;20300&quot; value=&quot;Slide 4 - &amp;quot;Topics&amp;quot;&quot;/&gt;&lt;property id=&quot;20307&quot; value=&quot;276&quot;/&gt;&lt;/object&gt;&lt;object type=&quot;3&quot; unique_id=&quot;10007&quot;&gt;&lt;property id=&quot;20148&quot; value=&quot;5&quot;/&gt;&lt;property id=&quot;20300&quot; value=&quot;Slide 5 - &amp;quot;PROCESS&amp;quot;&quot;/&gt;&lt;property id=&quot;20307&quot; value=&quot;285&quot;/&gt;&lt;/object&gt;&lt;object type=&quot;3&quot; unique_id=&quot;10008&quot;&gt;&lt;property id=&quot;20148&quot; value=&quot;5&quot;/&gt;&lt;property id=&quot;20300&quot; value=&quot;Slide 6 - &amp;quot;Overview of Fourth Year – 52 weeks &amp;quot;&quot;/&gt;&lt;property id=&quot;20307&quot; value=&quot;259&quot;/&gt;&lt;/object&gt;&lt;object type=&quot;3&quot; unique_id=&quot;10009&quot;&gt;&lt;property id=&quot;20148&quot; value=&quot;5&quot;/&gt;&lt;property id=&quot;20300&quot; value=&quot;Slide 7 - &amp;quot;Overview of Fourth Year&amp;quot;&quot;/&gt;&lt;property id=&quot;20307&quot; value=&quot;260&quot;/&gt;&lt;/object&gt;&lt;object type=&quot;3&quot; unique_id=&quot;10010&quot;&gt;&lt;property id=&quot;20148&quot; value=&quot;5&quot;/&gt;&lt;property id=&quot;20300&quot; value=&quot;Slide 8 - &amp;quot;Calendar&amp;quot;&quot;/&gt;&lt;property id=&quot;20307&quot; value=&quot;301&quot;/&gt;&lt;/object&gt;&lt;object type=&quot;3&quot; unique_id=&quot;10011&quot;&gt;&lt;property id=&quot;20148&quot; value=&quot;5&quot;/&gt;&lt;property id=&quot;20300&quot; value=&quot;Slide 9 - &amp;quot;Senior Clerkship - Junior Internship (JI)  &amp;#x0D;&amp;#x0A;In Medicine (MED1-3002)&amp;quot;&quot;/&gt;&lt;property id=&quot;20307&quot; value=&quot;305&quot;/&gt;&lt;/object&gt;&lt;object type=&quot;3&quot; unique_id=&quot;10012&quot;&gt;&lt;property id=&quot;20148&quot; value=&quot;5&quot;/&gt;&lt;property id=&quot;20300&quot; value=&quot;Slide 10 - &amp;quot;Senior Clerkship - JI ANY&amp;quot;&quot;/&gt;&lt;property id=&quot;20307&quot; value=&quot;306&quot;/&gt;&lt;/object&gt;&lt;object type=&quot;3&quot; unique_id=&quot;10013&quot;&gt;&lt;property id=&quot;20148&quot; value=&quot;5&quot;/&gt;&lt;property id=&quot;20300&quot; value=&quot;Slide 11 - &amp;quot;Surgery Specialties Clerkship (SUR1-3002)&amp;#x0D;&amp;#x0A;Required &amp;#x0D;&amp;#x0A;(“Surgical Subs”)&amp;quot;&quot;/&gt;&lt;property id=&quot;20307&quot; value=&quot;282&quot;/&gt;&lt;/object&gt;&lt;object type=&quot;3&quot; unique_id=&quot;10014&quot;&gt;&lt;property id=&quot;20148&quot; value=&quot;5&quot;/&gt;&lt;property id=&quot;20300&quot; value=&quot;Slide 12 - &amp;quot;Specialty Clerkship (SPE1-3001)&amp;#x0D;&amp;#x0A;Required&amp;quot;&quot;/&gt;&lt;property id=&quot;20307&quot; value=&quot;288&quot;/&gt;&lt;/object&gt;&lt;object type=&quot;3&quot; unique_id=&quot;10015&quot;&gt;&lt;property id=&quot;20148&quot; value=&quot;5&quot;/&gt;&lt;property id=&quot;20300&quot; value=&quot;Slide 13 - &amp;quot;Specialty Clerkship  (SPE1-3001)&amp;#x0D;&amp;#x0A;Required, Cont’d&amp;quot;&quot;/&gt;&lt;property id=&quot;20307&quot; value=&quot;277&quot;/&gt;&lt;/object&gt;&lt;object type=&quot;3&quot; unique_id=&quot;10016&quot;&gt;&lt;property id=&quot;20148&quot; value=&quot;5&quot;/&gt;&lt;property id=&quot;20300&quot; value=&quot;Slide 14 - &amp;quot;Patient Safety/Quality Improvement &amp;#x0D;&amp;#x0A;Clerkship&amp;#x0D;&amp;#x0A;Required&amp;quot;&quot;/&gt;&lt;property id=&quot;20307&quot; value=&quot;281&quot;/&gt;&lt;/object&gt;&lt;object type=&quot;3&quot; unique_id=&quot;10017&quot;&gt;&lt;property id=&quot;20148&quot; value=&quot;5&quot;/&gt;&lt;property id=&quot;20300&quot; value=&quot;Slide 15 - &amp;quot;M4 DRS/PCC&amp;quot;&quot;/&gt;&lt;property id=&quot;20307&quot; value=&quot;298&quot;/&gt;&lt;/object&gt;&lt;object type=&quot;3&quot; unique_id=&quot;10018&quot;&gt;&lt;property id=&quot;20148&quot; value=&quot;5&quot;/&gt;&lt;property id=&quot;20300&quot; value=&quot;Slide 16 - &amp;quot;Electives&amp;quot;&quot;/&gt;&lt;property id=&quot;20307&quot; value=&quot;262&quot;/&gt;&lt;/object&gt;&lt;object type=&quot;3&quot; unique_id=&quot;10019&quot;&gt;&lt;property id=&quot;20148&quot; value=&quot;5&quot;/&gt;&lt;property id=&quot;20300&quot; value=&quot;Slide 35 - &amp;quot;Examples of Electives&amp;quot;&quot;/&gt;&lt;property id=&quot;20307&quot; value=&quot;309&quot;/&gt;&lt;/object&gt;&lt;object type=&quot;3&quot; unique_id=&quot;10021&quot;&gt;&lt;property id=&quot;20148&quot; value=&quot;5&quot;/&gt;&lt;property id=&quot;20300&quot; value=&quot;Slide 18 - &amp;quot;VSAS&amp;quot;&quot;/&gt;&lt;property id=&quot;20307&quot; value=&quot;303&quot;/&gt;&lt;/object&gt;&lt;object type=&quot;3&quot; unique_id=&quot;10022&quot;&gt;&lt;property id=&quot;20148&quot; value=&quot;5&quot;/&gt;&lt;property id=&quot;20300&quot; value=&quot;Slide 19 - &amp;quot;VSAS&amp;quot;&quot;/&gt;&lt;property id=&quot;20307&quot; value=&quot;304&quot;/&gt;&lt;/object&gt;&lt;object type=&quot;3&quot; unique_id=&quot;10023&quot;&gt;&lt;property id=&quot;20148&quot; value=&quot;5&quot;/&gt;&lt;property id=&quot;20300&quot; value=&quot;Slide 20 - &amp;quot;Elective Form http://www.uthsc.edu/Medicine/Acad_Affairs/UME/Electives.pdf&amp;quot;&quot;/&gt;&lt;property id=&quot;20307&quot; value=&quot;265&quot;/&gt;&lt;/object&gt;&lt;object type=&quot;3&quot; unique_id=&quot;10024&quot;&gt;&lt;property id=&quot;20148&quot; value=&quot;5&quot;/&gt;&lt;property id=&quot;20300&quot; value=&quot;Slide 21 - &amp;quot;Evaluation Form  http://www.uthsc.edu/Medicine/Acad_Affairs/UME/EVAL_FORM.pdf&amp;quot;&quot;/&gt;&lt;property id=&quot;20307&quot; value=&quot;267&quot;/&gt;&lt;/object&gt;&lt;object type=&quot;3&quot; unique_id=&quot;10025&quot;&gt;&lt;property id=&quot;20148&quot; value=&quot;5&quot;/&gt;&lt;property id=&quot;20300&quot; value=&quot;Slide 22&quot;/&gt;&lt;property id=&quot;20307&quot; value=&quot;296&quot;/&gt;&lt;/object&gt;&lt;object type=&quot;3&quot; unique_id=&quot;10026&quot;&gt;&lt;property id=&quot;20148&quot; value=&quot;5&quot;/&gt;&lt;property id=&quot;20300&quot; value=&quot;Slide 23 - &amp;quot;Other Issues&amp;quot;&quot;/&gt;&lt;property id=&quot;20307&quot; value=&quot;269&quot;/&gt;&lt;/object&gt;&lt;object type=&quot;3&quot; unique_id=&quot;10027&quot;&gt;&lt;property id=&quot;20148&quot; value=&quot;5&quot;/&gt;&lt;property id=&quot;20300&quot; value=&quot;Slide 24 - &amp;quot;USMLE Step 2 Exams&amp;quot;&quot;/&gt;&lt;property id=&quot;20307&quot; value=&quot;299&quot;/&gt;&lt;/object&gt;&lt;object type=&quot;3&quot; unique_id=&quot;10028&quot;&gt;&lt;property id=&quot;20148&quot; value=&quot;5&quot;/&gt;&lt;property id=&quot;20300&quot; value=&quot;Slide 25 - &amp;quot;http://www.usmle.org/Orientation/2011/Menu.html&amp;quot;&quot;/&gt;&lt;property id=&quot;20307&quot; value=&quot;300&quot;/&gt;&lt;/object&gt;&lt;object type=&quot;3&quot; unique_id=&quot;10029&quot;&gt;&lt;property id=&quot;20148&quot; value=&quot;5&quot;/&gt;&lt;property id=&quot;20300&quot; value=&quot;Slide 26 - &amp;quot;Step 2 CS&amp;quot;&quot;/&gt;&lt;property id=&quot;20307&quot; value=&quot;279&quot;/&gt;&lt;/object&gt;&lt;object type=&quot;3&quot; unique_id=&quot;10030&quot;&gt;&lt;property id=&quot;20148&quot; value=&quot;5&quot;/&gt;&lt;property id=&quot;20300&quot; value=&quot;Slide 27 - &amp;quot;Step 2 CS (cont’d)&amp;quot;&quot;/&gt;&lt;property id=&quot;20307&quot; value=&quot;284&quot;/&gt;&lt;/object&gt;&lt;object type=&quot;3&quot; unique_id=&quot;10031&quot;&gt;&lt;property id=&quot;20148&quot; value=&quot;5&quot;/&gt;&lt;property id=&quot;20300&quot; value=&quot;Slide 28 - &amp;quot;CS Housing Options&amp;quot;&quot;/&gt;&lt;property id=&quot;20307&quot; value=&quot;292&quot;/&gt;&lt;/object&gt;&lt;object type=&quot;3&quot; unique_id=&quot;10032&quot;&gt;&lt;property id=&quot;20148&quot; value=&quot;5&quot;/&gt;&lt;property id=&quot;20300&quot; value=&quot;Slide 29 - &amp;quot;Additional Information&amp;quot;&quot;/&gt;&lt;property id=&quot;20307&quot; value=&quot;283&quot;/&gt;&lt;/object&gt;&lt;object type=&quot;3&quot; unique_id=&quot;10033&quot;&gt;&lt;property id=&quot;20148&quot; value=&quot;5&quot;/&gt;&lt;property id=&quot;20300&quot; value=&quot;Slide 30 - &amp;quot;VA Policy&amp;quot;&quot;/&gt;&lt;property id=&quot;20307&quot; value=&quot;307&quot;/&gt;&lt;/object&gt;&lt;object type=&quot;3&quot; unique_id=&quot;10034&quot;&gt;&lt;property id=&quot;20148&quot; value=&quot;5&quot;/&gt;&lt;property id=&quot;20300&quot; value=&quot;Slide 31&quot;/&gt;&lt;property id=&quot;20307&quot; value=&quot;289&quot;/&gt;&lt;/object&gt;&lt;object type=&quot;3&quot; unique_id=&quot;10035&quot;&gt;&lt;property id=&quot;20148&quot; value=&quot;5&quot;/&gt;&lt;property id=&quot;20300&quot; value=&quot;Slide 32 - &amp;quot;Scheduling Process&amp;quot;&quot;/&gt;&lt;property id=&quot;20307&quot; value=&quot;272&quot;/&gt;&lt;/object&gt;&lt;object type=&quot;3&quot; unique_id=&quot;10036&quot;&gt;&lt;property id=&quot;20148&quot; value=&quot;5&quot;/&gt;&lt;property id=&quot;20300&quot; value=&quot;Slide 33 - &amp;quot;Questions&amp;quot;&quot;/&gt;&lt;property id=&quot;20307&quot; value=&quot;291&quot;/&gt;&lt;/object&gt;&lt;object type=&quot;3&quot; unique_id=&quot;10422&quot;&gt;&lt;property id=&quot;20148&quot; value=&quot;5&quot;/&gt;&lt;property id=&quot;20300&quot; value=&quot;Slide 17 - &amp;quot;VSAS&amp;#x0D;&amp;#x0A;Visiting Student Application System&amp;quot;&quot;/&gt;&lt;property id=&quot;20307&quot; value=&quot;310&quot;/&gt;&lt;/object&gt;&lt;object type=&quot;3&quot; unique_id=&quot;10458&quot;&gt;&lt;property id=&quot;20148&quot; value=&quot;5&quot;/&gt;&lt;property id=&quot;20300&quot; value=&quot;Slide 34&quot;/&gt;&lt;property id=&quot;20307&quot; value=&quot;311&quot;/&gt;&lt;/object&gt;&lt;object type=&quot;3&quot; unique_id=&quot;10495&quot;&gt;&lt;property id=&quot;20148&quot; value=&quot;5&quot;/&gt;&lt;property id=&quot;20300&quot; value=&quot;Slide 2&quot;/&gt;&lt;property id=&quot;20307&quot; value=&quot;312&quot;/&gt;&lt;/object&gt;&lt;/object&gt;&lt;/object&gt;&lt;/database&gt;"/>
  <p:tag name="SECTOMILLISECCONVERTED" val="1"/>
</p:tagLst>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chemeClr val="bg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chemeClr val="bg1"/>
            </a:solidFill>
            <a:effectLst/>
            <a:latin typeface="Verdana"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Designs\Cactus.pot</Template>
  <TotalTime>43933</TotalTime>
  <Words>1507</Words>
  <Application>Microsoft Office PowerPoint</Application>
  <PresentationFormat>On-screen Show (4:3)</PresentationFormat>
  <Paragraphs>268</Paragraphs>
  <Slides>36</Slides>
  <Notes>34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2" baseType="lpstr">
      <vt:lpstr>Calibri</vt:lpstr>
      <vt:lpstr>Times New Roman</vt:lpstr>
      <vt:lpstr>Verdana</vt:lpstr>
      <vt:lpstr>Wingdings</vt:lpstr>
      <vt:lpstr>Default Design</vt:lpstr>
      <vt:lpstr>Document</vt:lpstr>
      <vt:lpstr> Fourth Year Orientation   Class of 2021   November 20th, 2019  Valerie P. Jameson, MD. Senior Assistant Dean for Clinical Curriculum  Miranda Fairley Kennedy Lead Clinical Curriculum Coordinator  Catherine Womack, MD Associate Dean of Student Affairs and Admissions        </vt:lpstr>
      <vt:lpstr>PowerPoint Presentation</vt:lpstr>
      <vt:lpstr>Orientation Agenda</vt:lpstr>
      <vt:lpstr>PowerPoint Presentation</vt:lpstr>
      <vt:lpstr>Overview of Fourth Year –  52 weeks </vt:lpstr>
      <vt:lpstr>Junior Internship (JI)  (aka-Senior Clerkship, Acting Internship) </vt:lpstr>
      <vt:lpstr>New Evaluation Forms</vt:lpstr>
      <vt:lpstr>Junior Internship Evaluation Form</vt:lpstr>
      <vt:lpstr>Junior Internship</vt:lpstr>
      <vt:lpstr>An Intern for all intents and purposes</vt:lpstr>
      <vt:lpstr>This is your first and last chance!</vt:lpstr>
      <vt:lpstr>This is your last chance:</vt:lpstr>
      <vt:lpstr>The JI is the culmination of all your education!</vt:lpstr>
      <vt:lpstr>Other Required Senior Rotations     </vt:lpstr>
      <vt:lpstr>Electives</vt:lpstr>
      <vt:lpstr>Evaluation in the Senior Year</vt:lpstr>
      <vt:lpstr>International Electives</vt:lpstr>
      <vt:lpstr>Off-cycle Students </vt:lpstr>
      <vt:lpstr>Calendar         </vt:lpstr>
      <vt:lpstr>   Graduation: May 28th, 2021</vt:lpstr>
      <vt:lpstr>USMLE Step 2 Exams</vt:lpstr>
      <vt:lpstr>www.USMLE.org</vt:lpstr>
      <vt:lpstr>USMLE Step 2 CK Exam</vt:lpstr>
      <vt:lpstr>USMLE Step 2 CK Exam</vt:lpstr>
      <vt:lpstr>USMLE Step 2 CK Exam</vt:lpstr>
      <vt:lpstr>USMLE Step 2 CS Exam</vt:lpstr>
      <vt:lpstr>PowerPoint Presentation</vt:lpstr>
      <vt:lpstr>PowerPoint Presentation</vt:lpstr>
      <vt:lpstr>Step 2 CS (cont’d)</vt:lpstr>
      <vt:lpstr>PowerPoint Presentation</vt:lpstr>
      <vt:lpstr>Mistreatment Policy</vt:lpstr>
      <vt:lpstr> Approach to the M4 year?</vt:lpstr>
      <vt:lpstr>Best Year of Your Life!</vt:lpstr>
      <vt:lpstr>Put some icing on that cake</vt:lpstr>
      <vt:lpstr>Everything You Wanted To Know About Scheduling</vt:lpstr>
      <vt:lpstr>PowerPoint Presentation</vt:lpstr>
    </vt:vector>
  </TitlesOfParts>
  <Company>WSE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M4 Clerkship Orientation</dc:title>
  <dc:creator>WSE</dc:creator>
  <cp:lastModifiedBy>Fairley, Miranda J</cp:lastModifiedBy>
  <cp:revision>703</cp:revision>
  <cp:lastPrinted>2015-01-22T13:39:11Z</cp:lastPrinted>
  <dcterms:created xsi:type="dcterms:W3CDTF">2001-07-23T19:26:52Z</dcterms:created>
  <dcterms:modified xsi:type="dcterms:W3CDTF">2019-11-20T16:29:51Z</dcterms:modified>
</cp:coreProperties>
</file>