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4"/>
    <p:sldMasterId id="2147483648" r:id="rId5"/>
    <p:sldMasterId id="2147483661" r:id="rId6"/>
    <p:sldMasterId id="2147483665" r:id="rId7"/>
  </p:sldMasterIdLst>
  <p:sldIdLst>
    <p:sldId id="257" r:id="rId8"/>
    <p:sldId id="258" r:id="rId9"/>
    <p:sldId id="259" r:id="rId10"/>
    <p:sldId id="260" r:id="rId11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24875"/>
    <p:restoredTop sz="96327"/>
  </p:normalViewPr>
  <p:slideViewPr>
    <p:cSldViewPr snapToGrid="0" snapToObjects="1">
      <p:cViewPr>
        <p:scale>
          <a:sx n="87" d="100"/>
          <a:sy n="87" d="100"/>
        </p:scale>
        <p:origin x="280" y="11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2.xml"/><Relationship Id="rId15" Type="http://schemas.openxmlformats.org/officeDocument/2006/relationships/tableStyles" Target="tableStyles.xml"/><Relationship Id="rId10" Type="http://schemas.openxmlformats.org/officeDocument/2006/relationships/slide" Target="slides/slide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with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6140" y="3200400"/>
            <a:ext cx="10519719" cy="1828800"/>
          </a:xfrm>
        </p:spPr>
        <p:txBody>
          <a:bodyPr>
            <a:normAutofit/>
          </a:bodyPr>
          <a:lstStyle>
            <a:lvl1pPr algn="ctr">
              <a:defRPr sz="4400" b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6140" y="5490664"/>
            <a:ext cx="10519718" cy="1058416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600"/>
              </a:spcBef>
              <a:buNone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7765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6140" y="3200400"/>
            <a:ext cx="10519719" cy="2743200"/>
          </a:xfrm>
        </p:spPr>
        <p:txBody>
          <a:bodyPr>
            <a:normAutofit/>
          </a:bodyPr>
          <a:lstStyle>
            <a:lvl1pPr algn="ctr">
              <a:defRPr sz="4400" b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8915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251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811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256" y="1041400"/>
            <a:ext cx="10969487" cy="2387600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1256" y="3521075"/>
            <a:ext cx="10969487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8877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2620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6776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2683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7299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96424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355025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6140" y="2057400"/>
            <a:ext cx="10519719" cy="2743200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4400" b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4777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616144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with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6140" y="1043609"/>
            <a:ext cx="10519719" cy="1828800"/>
          </a:xfrm>
        </p:spPr>
        <p:txBody>
          <a:bodyPr>
            <a:normAutofit/>
          </a:bodyPr>
          <a:lstStyle>
            <a:lvl1pPr algn="ctr">
              <a:defRPr sz="4400" b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6140" y="3333873"/>
            <a:ext cx="10519718" cy="1058416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600"/>
              </a:spcBef>
              <a:buNone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01018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6140" y="1282148"/>
            <a:ext cx="10519719" cy="2743200"/>
          </a:xfrm>
        </p:spPr>
        <p:txBody>
          <a:bodyPr>
            <a:normAutofit/>
          </a:bodyPr>
          <a:lstStyle>
            <a:lvl1pPr algn="ctr">
              <a:defRPr sz="4400" b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19820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4643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image" Target="../media/image2.jpg"/><Relationship Id="rId5" Type="http://schemas.openxmlformats.org/officeDocument/2006/relationships/slideLayout" Target="../slideLayouts/slideLayout7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.jpg"/><Relationship Id="rId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>
            <a:extLst>
              <a:ext uri="{FF2B5EF4-FFF2-40B4-BE49-F238E27FC236}">
                <a16:creationId xmlns:a16="http://schemas.microsoft.com/office/drawing/2014/main" id="{FE501854-F2D9-93D2-8EDA-DBD97FF923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>
            <a:extLst>
              <a:ext uri="{FF2B5EF4-FFF2-40B4-BE49-F238E27FC236}">
                <a16:creationId xmlns:a16="http://schemas.microsoft.com/office/drawing/2014/main" id="{1EA97240-5ADD-E099-A34E-0BFCA49E4BD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168650"/>
            <a:ext cx="10515600" cy="274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Add Presentation Title Here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>
            <a:extLst>
              <a:ext uri="{FF2B5EF4-FFF2-40B4-BE49-F238E27FC236}">
                <a16:creationId xmlns:a16="http://schemas.microsoft.com/office/drawing/2014/main" id="{B062ED6C-9F64-367A-95D1-344D6455A0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4540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Topic Goes Here</a:t>
            </a:r>
          </a:p>
        </p:txBody>
      </p:sp>
      <p:sp>
        <p:nvSpPr>
          <p:cNvPr id="2051" name="Text Placeholder 2">
            <a:extLst>
              <a:ext uri="{FF2B5EF4-FFF2-40B4-BE49-F238E27FC236}">
                <a16:creationId xmlns:a16="http://schemas.microsoft.com/office/drawing/2014/main" id="{CB3AE7C3-0545-9188-182C-5E94106780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9145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Supporting info goes here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28600" indent="-228600" algn="l" rtl="0" fontAlgn="base"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rgbClr val="11574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rtl="0" fontAlgn="base">
        <a:spcBef>
          <a:spcPts val="500"/>
        </a:spcBef>
        <a:spcAft>
          <a:spcPct val="0"/>
        </a:spcAft>
        <a:buFont typeface="Wingdings" pitchFamily="2" charset="2"/>
        <a:buChar char="§"/>
        <a:defRPr sz="2400" kern="1200">
          <a:solidFill>
            <a:srgbClr val="595959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rtl="0" fontAlgn="base">
        <a:spcBef>
          <a:spcPts val="500"/>
        </a:spcBef>
        <a:spcAft>
          <a:spcPct val="0"/>
        </a:spcAft>
        <a:buFont typeface="Courier New" panose="02070309020205020404" pitchFamily="49" charset="0"/>
        <a:buChar char="o"/>
        <a:defRPr sz="2000" kern="1200">
          <a:solidFill>
            <a:srgbClr val="595959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rtl="0" fontAlgn="base"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595959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rtl="0" fontAlgn="base">
        <a:spcBef>
          <a:spcPts val="500"/>
        </a:spcBef>
        <a:spcAft>
          <a:spcPct val="0"/>
        </a:spcAft>
        <a:buFont typeface="Wingdings" pitchFamily="2" charset="2"/>
        <a:buChar char="§"/>
        <a:defRPr kern="1200">
          <a:solidFill>
            <a:srgbClr val="595959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>
            <a:extLst>
              <a:ext uri="{FF2B5EF4-FFF2-40B4-BE49-F238E27FC236}">
                <a16:creationId xmlns:a16="http://schemas.microsoft.com/office/drawing/2014/main" id="{17082BDC-11A1-512F-4687-EE39FBDD9F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itle Placeholder 1">
            <a:extLst>
              <a:ext uri="{FF2B5EF4-FFF2-40B4-BE49-F238E27FC236}">
                <a16:creationId xmlns:a16="http://schemas.microsoft.com/office/drawing/2014/main" id="{892C283F-1F11-8895-CE4C-DBC3633A0C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055813"/>
            <a:ext cx="10515600" cy="274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Section Header Goes Here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</p:sldLayoutIdLst>
  <p:txStyles>
    <p:titleStyle>
      <a:lvl1pPr algn="ctr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>
            <a:extLst>
              <a:ext uri="{FF2B5EF4-FFF2-40B4-BE49-F238E27FC236}">
                <a16:creationId xmlns:a16="http://schemas.microsoft.com/office/drawing/2014/main" id="{16F9305B-6C9C-30E5-CA2F-CF59C45A2E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itle Placeholder 1">
            <a:extLst>
              <a:ext uri="{FF2B5EF4-FFF2-40B4-BE49-F238E27FC236}">
                <a16:creationId xmlns:a16="http://schemas.microsoft.com/office/drawing/2014/main" id="{F60F4BD1-B66F-7487-BD21-F9A42C9ECDD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1279525"/>
            <a:ext cx="10515600" cy="274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Questions?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</p:sldLayoutIdLst>
  <p:txStyles>
    <p:titleStyle>
      <a:lvl1pPr algn="ctr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itle 1">
            <a:extLst>
              <a:ext uri="{FF2B5EF4-FFF2-40B4-BE49-F238E27FC236}">
                <a16:creationId xmlns:a16="http://schemas.microsoft.com/office/drawing/2014/main" id="{2D39E28F-3646-964D-34EE-AA6702ED67A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36613" y="3200400"/>
            <a:ext cx="10518775" cy="1828800"/>
          </a:xfrm>
        </p:spPr>
        <p:txBody>
          <a:bodyPr/>
          <a:lstStyle/>
          <a:p>
            <a:endParaRPr lang="en-US" altLang="en-US"/>
          </a:p>
        </p:txBody>
      </p:sp>
      <p:sp>
        <p:nvSpPr>
          <p:cNvPr id="5122" name="Subtitle 2">
            <a:extLst>
              <a:ext uri="{FF2B5EF4-FFF2-40B4-BE49-F238E27FC236}">
                <a16:creationId xmlns:a16="http://schemas.microsoft.com/office/drawing/2014/main" id="{13FF50AE-9F47-7335-2371-4935AF9B1D58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836613" y="5491163"/>
            <a:ext cx="10518775" cy="10572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itle 1">
            <a:extLst>
              <a:ext uri="{FF2B5EF4-FFF2-40B4-BE49-F238E27FC236}">
                <a16:creationId xmlns:a16="http://schemas.microsoft.com/office/drawing/2014/main" id="{C9F76F37-A07B-1B8E-85E7-5B68D10871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146" name="Content Placeholder 2">
            <a:extLst>
              <a:ext uri="{FF2B5EF4-FFF2-40B4-BE49-F238E27FC236}">
                <a16:creationId xmlns:a16="http://schemas.microsoft.com/office/drawing/2014/main" id="{6BBB3DA7-A964-E1E0-87F4-48F092E2C477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>
            <a:extLst>
              <a:ext uri="{FF2B5EF4-FFF2-40B4-BE49-F238E27FC236}">
                <a16:creationId xmlns:a16="http://schemas.microsoft.com/office/drawing/2014/main" id="{FB809265-0724-2DEB-E3EE-40E7313DE21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36613" y="2057400"/>
            <a:ext cx="10518775" cy="2743200"/>
          </a:xfrm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itle 1">
            <a:extLst>
              <a:ext uri="{FF2B5EF4-FFF2-40B4-BE49-F238E27FC236}">
                <a16:creationId xmlns:a16="http://schemas.microsoft.com/office/drawing/2014/main" id="{9896F286-BEBD-9D98-39A1-DBD29E6C244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36613" y="1282700"/>
            <a:ext cx="10518775" cy="2743200"/>
          </a:xfrm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itle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4" id="{7D762449-F032-5945-AC48-F88791B00A23}" vid="{327E25C4-5AD3-0F44-B5DF-5C1EC43486E5}"/>
    </a:ext>
  </a:extLst>
</a:theme>
</file>

<file path=ppt/theme/theme2.xml><?xml version="1.0" encoding="utf-8"?>
<a:theme xmlns:a="http://schemas.openxmlformats.org/drawingml/2006/main" name="UTHSC content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4" id="{7D762449-F032-5945-AC48-F88791B00A23}" vid="{3145E407-EF50-CE43-96B8-B47483926E2C}"/>
    </a:ext>
  </a:extLst>
</a:theme>
</file>

<file path=ppt/theme/theme3.xml><?xml version="1.0" encoding="utf-8"?>
<a:theme xmlns:a="http://schemas.openxmlformats.org/drawingml/2006/main" name="Section break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4" id="{7D762449-F032-5945-AC48-F88791B00A23}" vid="{DC6EB98A-E186-274E-AB3C-243ACCBDF519}"/>
    </a:ext>
  </a:extLst>
</a:theme>
</file>

<file path=ppt/theme/theme4.xml><?xml version="1.0" encoding="utf-8"?>
<a:theme xmlns:a="http://schemas.openxmlformats.org/drawingml/2006/main" name="1_End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4" id="{7D762449-F032-5945-AC48-F88791B00A23}" vid="{F19DEB12-44E1-BA4B-82B6-59A7A39FAF22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17DB7BC606C3F4D8C2A5802EB502456" ma:contentTypeVersion="22" ma:contentTypeDescription="Create a new document." ma:contentTypeScope="" ma:versionID="7e582aa84711b7bf3ccee2348764adc2">
  <xsd:schema xmlns:xsd="http://www.w3.org/2001/XMLSchema" xmlns:xs="http://www.w3.org/2001/XMLSchema" xmlns:p="http://schemas.microsoft.com/office/2006/metadata/properties" xmlns:ns2="92e77603-4986-47f0-bd09-0616c866d547" xmlns:ns3="6e0d1539-1940-4963-b15e-ba08be49a55c" targetNamespace="http://schemas.microsoft.com/office/2006/metadata/properties" ma:root="true" ma:fieldsID="d306685927bb27d60ae7eb331f1dd667" ns2:_="" ns3:_="">
    <xsd:import namespace="92e77603-4986-47f0-bd09-0616c866d547"/>
    <xsd:import namespace="6e0d1539-1940-4963-b15e-ba08be49a55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Isthisok_x003f_" minOccurs="0"/>
                <xsd:element ref="ns2:Isthisok_x003f_0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e77603-4986-47f0-bd09-0616c866d54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8ab95b9-39aa-4b9d-a2e7-0451eedf9b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Isthisok_x003f_" ma:index="26" nillable="true" ma:displayName="Is this ok? " ma:format="Dropdown" ma:internalName="Isthisok_x003f_">
      <xsd:simpleType>
        <xsd:restriction base="dms:Text">
          <xsd:maxLength value="255"/>
        </xsd:restriction>
      </xsd:simpleType>
    </xsd:element>
    <xsd:element name="Isthisok_x003f_0" ma:index="27" nillable="true" ma:displayName="Is this ok?" ma:default="1" ma:format="Dropdown" ma:internalName="Isthisok_x003f_0">
      <xsd:simpleType>
        <xsd:restriction base="dms:Boolean"/>
      </xsd:simpleType>
    </xsd:element>
    <xsd:element name="MediaServiceBillingMetadata" ma:index="28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0d1539-1940-4963-b15e-ba08be49a55c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ce2eb34-5002-419f-ae13-55bde1f8e98a}" ma:internalName="TaxCatchAll" ma:showField="CatchAllData" ma:web="6e0d1539-1940-4963-b15e-ba08be49a55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e0d1539-1940-4963-b15e-ba08be49a55c" xsi:nil="true"/>
    <lcf76f155ced4ddcb4097134ff3c332f xmlns="92e77603-4986-47f0-bd09-0616c866d547">
      <Terms xmlns="http://schemas.microsoft.com/office/infopath/2007/PartnerControls"/>
    </lcf76f155ced4ddcb4097134ff3c332f>
    <Isthisok_x003f_ xmlns="92e77603-4986-47f0-bd09-0616c866d547" xsi:nil="true"/>
    <Isthisok_x003f_0 xmlns="92e77603-4986-47f0-bd09-0616c866d547">true</Isthisok_x003f_0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96767AC-E987-4EEC-8D19-9CBAC2496C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e77603-4986-47f0-bd09-0616c866d547"/>
    <ds:schemaRef ds:uri="6e0d1539-1940-4963-b15e-ba08be49a55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FAA4994-C574-44AF-96A0-06B1B0E6AD2B}">
  <ds:schemaRefs>
    <ds:schemaRef ds:uri="http://schemas.microsoft.com/office/2006/metadata/properties"/>
    <ds:schemaRef ds:uri="http://schemas.microsoft.com/office/infopath/2007/PartnerControls"/>
    <ds:schemaRef ds:uri="6e0d1539-1940-4963-b15e-ba08be49a55c"/>
    <ds:schemaRef ds:uri="92e77603-4986-47f0-bd09-0616c866d547"/>
  </ds:schemaRefs>
</ds:datastoreItem>
</file>

<file path=customXml/itemProps3.xml><?xml version="1.0" encoding="utf-8"?>
<ds:datastoreItem xmlns:ds="http://schemas.openxmlformats.org/officeDocument/2006/customXml" ds:itemID="{3E2CA902-920A-4795-A90A-B21B978C3EA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Macintosh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Arial</vt:lpstr>
      <vt:lpstr>Calibri</vt:lpstr>
      <vt:lpstr>Courier New</vt:lpstr>
      <vt:lpstr>Wingdings</vt:lpstr>
      <vt:lpstr>Title slides</vt:lpstr>
      <vt:lpstr>UTHSC content slides</vt:lpstr>
      <vt:lpstr>Section breaks</vt:lpstr>
      <vt:lpstr>1_End slides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Zhang, Shunjie</dc:creator>
  <cp:lastModifiedBy>Zhang, Shunjie</cp:lastModifiedBy>
  <cp:revision>1</cp:revision>
  <dcterms:created xsi:type="dcterms:W3CDTF">2026-04-01T19:05:28Z</dcterms:created>
  <dcterms:modified xsi:type="dcterms:W3CDTF">2026-04-01T19:06:50Z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0x010100217DB7BC606C3F4D8C2A5802EB502456</vt:lpwstr>
  </property>
  <property fmtid="{D5CDD505-2E9C-101B-9397-08002B2CF9AE}" pid="3" name="MediaServiceImageTags">
    <vt:lpwstr/>
  </property>
</Properties>
</file>