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16" r:id="rId5"/>
  </p:sldMasterIdLst>
  <p:notesMasterIdLst>
    <p:notesMasterId r:id="rId10"/>
  </p:notesMasterIdLst>
  <p:handoutMasterIdLst>
    <p:handoutMasterId r:id="rId11"/>
  </p:handoutMasterIdLst>
  <p:sldIdLst>
    <p:sldId id="401" r:id="rId6"/>
    <p:sldId id="409" r:id="rId7"/>
    <p:sldId id="410" r:id="rId8"/>
    <p:sldId id="411" r:id="rId9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331"/>
    <a:srgbClr val="0A614E"/>
    <a:srgbClr val="D6D6D6"/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9"/>
    <p:restoredTop sz="94694"/>
  </p:normalViewPr>
  <p:slideViewPr>
    <p:cSldViewPr snapToGrid="0">
      <p:cViewPr varScale="1">
        <p:scale>
          <a:sx n="121" d="100"/>
          <a:sy n="121" d="100"/>
        </p:scale>
        <p:origin x="24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5D9C297-731B-8744-8E00-E5FA0A3521A4}" type="datetimeFigureOut">
              <a:rPr lang="en-US" smtClean="0"/>
              <a:t>8/5/22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C7E6150-1F46-714C-9B9A-FFF7C591F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9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E9D6A6C-BCA7-DA40-B4C6-3D846D9E0335}" type="datetimeFigureOut">
              <a:rPr lang="en-US" smtClean="0"/>
              <a:t>8/5/22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547BD7A-3425-4141-AE61-34BCDC90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5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3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7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8/5/22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7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4024100-BAA2-4347-8333-7D45FCF608A4}" type="datetimeFigureOut">
              <a:rPr lang="en-US" smtClean="0"/>
              <a:t>8/5/22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5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8/5/22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1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8/5/22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8/5/22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71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8/5/22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8/5/22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098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8/5/22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4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8/5/22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8/5/22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9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4100-BAA2-4347-8333-7D45FCF608A4}" type="datetimeFigureOut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4024100-BAA2-4347-8333-7D45FCF608A4}" type="datetimeFigureOut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A9CA9-E941-DC48-9D0B-55C1E14A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DD7C54-4EAB-E74E-8FEC-02A50AD83BE0}"/>
              </a:ext>
            </a:extLst>
          </p:cNvPr>
          <p:cNvSpPr txBox="1"/>
          <p:nvPr/>
        </p:nvSpPr>
        <p:spPr>
          <a:xfrm>
            <a:off x="1161918" y="5152282"/>
            <a:ext cx="98681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59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Medicine Study Spaces</a:t>
            </a:r>
            <a:endParaRPr lang="en-US" sz="4800" b="1" dirty="0">
              <a:solidFill>
                <a:srgbClr val="F593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August 2022</a:t>
            </a:r>
          </a:p>
        </p:txBody>
      </p:sp>
    </p:spTree>
    <p:extLst>
      <p:ext uri="{BB962C8B-B14F-4D97-AF65-F5344CB8AC3E}">
        <p14:creationId xmlns:p14="http://schemas.microsoft.com/office/powerpoint/2010/main" val="239053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04D2F-61FF-3743-A90F-6B07F611F0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96950" y="-84082"/>
            <a:ext cx="12509970" cy="7047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FBCD3-4E73-FB4F-9983-432B38BDDD55}"/>
              </a:ext>
            </a:extLst>
          </p:cNvPr>
          <p:cNvSpPr txBox="1"/>
          <p:nvPr/>
        </p:nvSpPr>
        <p:spPr>
          <a:xfrm>
            <a:off x="4049141" y="5559137"/>
            <a:ext cx="4093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  <a:r>
              <a:rPr lang="en-US" sz="3200" b="1" baseline="30000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</a:t>
            </a: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floor of UTHSC library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FAAE7F4D-4FCB-FCA2-B8D7-15A9617C0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4" y="1354909"/>
            <a:ext cx="4011721" cy="385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49AAB700-0D78-38A5-9341-4F64360C2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69" y="1354909"/>
            <a:ext cx="1623300" cy="385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5970D94F-EBEA-2AE5-7649-13DE1DE35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74" y="1358257"/>
            <a:ext cx="5138170" cy="384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1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96950" y="-84082"/>
            <a:ext cx="12509970" cy="7047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FBCD3-4E73-FB4F-9983-432B38BDDD55}"/>
              </a:ext>
            </a:extLst>
          </p:cNvPr>
          <p:cNvSpPr txBox="1"/>
          <p:nvPr/>
        </p:nvSpPr>
        <p:spPr>
          <a:xfrm>
            <a:off x="3149177" y="5626824"/>
            <a:ext cx="58936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  <a:r>
              <a:rPr lang="en-US" sz="3200" b="1" baseline="30000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nd</a:t>
            </a: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Floor of GEB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Lounge/Study Area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C10CCF4-3360-0357-6765-2FB160FC6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4" y="1177180"/>
            <a:ext cx="5789612" cy="43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AC821D7-7367-60C7-703A-97F425E1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230" y="1177181"/>
            <a:ext cx="4320336" cy="43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8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17970" y="-94593"/>
            <a:ext cx="12509970" cy="7047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FBCD3-4E73-FB4F-9983-432B38BDDD55}"/>
              </a:ext>
            </a:extLst>
          </p:cNvPr>
          <p:cNvSpPr txBox="1"/>
          <p:nvPr/>
        </p:nvSpPr>
        <p:spPr>
          <a:xfrm>
            <a:off x="2608528" y="5626894"/>
            <a:ext cx="66569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  <a:r>
              <a:rPr lang="en-US" sz="3200" b="1" baseline="30000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nd</a:t>
            </a: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Floor GEB Study Space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“The Nest”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16D6730B-8DFF-B021-3702-8E4EDB524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3" y="1372695"/>
            <a:ext cx="3440803" cy="408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AC4C828-9F38-ED6E-94FD-51D4C1BC1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72695"/>
            <a:ext cx="5456458" cy="408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Callout 1 (No Border) 5">
            <a:extLst>
              <a:ext uri="{FF2B5EF4-FFF2-40B4-BE49-F238E27FC236}">
                <a16:creationId xmlns:a16="http://schemas.microsoft.com/office/drawing/2014/main" id="{F34A899D-CC2B-3716-AFFD-233E2DD6AC1B}"/>
              </a:ext>
            </a:extLst>
          </p:cNvPr>
          <p:cNvSpPr/>
          <p:nvPr/>
        </p:nvSpPr>
        <p:spPr>
          <a:xfrm>
            <a:off x="4514316" y="945931"/>
            <a:ext cx="3016469" cy="1660635"/>
          </a:xfrm>
          <a:prstGeom prst="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C0BE2C8-8BB4-BC5D-4D03-D961A6244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92" y="1155076"/>
            <a:ext cx="2527315" cy="12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29922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MPresentation" id="{C4F2B7B7-49A0-A14B-BB9F-291A6036C369}" vid="{017BC6E5-D1E9-1C42-AF0F-4F6B8ED98B17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resentation" id="{C4F2B7B7-49A0-A14B-BB9F-291A6036C369}" vid="{5FDECADF-E812-D640-89A2-D7A42E167B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08C842D093ED449010C2548CB9F123" ma:contentTypeVersion="11" ma:contentTypeDescription="Create a new document." ma:contentTypeScope="" ma:versionID="5773915cfb7317b63301231a185565bc">
  <xsd:schema xmlns:xsd="http://www.w3.org/2001/XMLSchema" xmlns:xs="http://www.w3.org/2001/XMLSchema" xmlns:p="http://schemas.microsoft.com/office/2006/metadata/properties" xmlns:ns2="a3a71d88-2a9d-449a-9dc9-e4240b127d1c" targetNamespace="http://schemas.microsoft.com/office/2006/metadata/properties" ma:root="true" ma:fieldsID="b85e3097de1caedcecccc561ed15d985" ns2:_="">
    <xsd:import namespace="a3a71d88-2a9d-449a-9dc9-e4240b127d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71d88-2a9d-449a-9dc9-e4240b127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ACC333-4216-4AF6-B6A1-C51CA5DF3D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a71d88-2a9d-449a-9dc9-e4240b127d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016BA9-C610-4CE4-8EAA-CEF91177EA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F75FAC-DB6D-4BC6-A9FF-EFE50BBEED4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34</Words>
  <Application>Microsoft Macintosh PowerPoint</Application>
  <PresentationFormat>Widescreen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Gill Sans MT</vt:lpstr>
      <vt:lpstr>First Slide</vt:lpstr>
      <vt:lpstr>Parcel</vt:lpstr>
      <vt:lpstr>PowerPoint Presentation</vt:lpstr>
      <vt:lpstr>PowerPoint Presentation</vt:lpstr>
      <vt:lpstr>PowerPoint Presentation</vt:lpstr>
      <vt:lpstr>PowerPoint Presentation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Meyer</dc:creator>
  <cp:lastModifiedBy>Wynn, Erika</cp:lastModifiedBy>
  <cp:revision>24</cp:revision>
  <cp:lastPrinted>2018-10-04T14:59:08Z</cp:lastPrinted>
  <dcterms:created xsi:type="dcterms:W3CDTF">2013-08-09T21:17:56Z</dcterms:created>
  <dcterms:modified xsi:type="dcterms:W3CDTF">2022-08-05T20:46:14Z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0x0101009108C842D093ED449010C2548CB9F123</vt:lpwstr>
  </property>
</Properties>
</file>