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0"/>
  </p:notesMasterIdLst>
  <p:sldIdLst>
    <p:sldId id="256" r:id="rId2"/>
    <p:sldId id="275" r:id="rId3"/>
    <p:sldId id="276" r:id="rId4"/>
    <p:sldId id="273" r:id="rId5"/>
    <p:sldId id="266" r:id="rId6"/>
    <p:sldId id="269" r:id="rId7"/>
    <p:sldId id="262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irley, Miranda J" initials="FMJ" lastIdx="0" clrIdx="0">
    <p:extLst>
      <p:ext uri="{19B8F6BF-5375-455C-9EA6-DF929625EA0E}">
        <p15:presenceInfo xmlns:p15="http://schemas.microsoft.com/office/powerpoint/2012/main" userId="S-1-5-21-1543255473-1774939808-2802695540-790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3E0F5F-3C02-4CA1-BA46-CEDCC1216777}" v="7" dt="2020-01-14T17:37:02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2E930-7296-4369-8450-6AADD94D6321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A1FDF-94CA-4A1B-A827-43497F0C3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4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Unlike 3</a:t>
            </a:r>
            <a:r>
              <a:rPr lang="en-US" baseline="30000" dirty="0"/>
              <a:t>rd</a:t>
            </a:r>
            <a:r>
              <a:rPr lang="en-US" dirty="0"/>
              <a:t> year </a:t>
            </a:r>
            <a:r>
              <a:rPr lang="en-US" dirty="0" err="1"/>
              <a:t>rotaitons</a:t>
            </a:r>
            <a:r>
              <a:rPr lang="en-US" dirty="0"/>
              <a:t>, 4</a:t>
            </a:r>
            <a:r>
              <a:rPr lang="en-US" baseline="30000" dirty="0"/>
              <a:t>th</a:t>
            </a:r>
            <a:r>
              <a:rPr lang="en-US" dirty="0"/>
              <a:t> year rotations are all 4 or 2 week blocks. So odd numbered blocks such as 5, 7, 9 etc. will be scheduled in round 1.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A1FDF-94CA-4A1B-A827-43497F0C39D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01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A1FDF-94CA-4A1B-A827-43497F0C39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77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rules exist because we want to be sure you have everything on your 4</a:t>
            </a:r>
            <a:r>
              <a:rPr lang="en-US" baseline="30000" dirty="0"/>
              <a:t>th</a:t>
            </a:r>
            <a:r>
              <a:rPr lang="en-US" dirty="0"/>
              <a:t> year schedule needed to graduate.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A1FDF-94CA-4A1B-A827-43497F0C39D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92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Keep in mind,</a:t>
            </a:r>
            <a:r>
              <a:rPr lang="en-US" baseline="0" dirty="0"/>
              <a:t> you will have several weeks from the start of initial scheduling in January to publish. Also, by enrolling in a rotation, are holding that spot until 1. your schedule is published or 2 it’s dropped. So you are showing courtesy to your peers by publishing and finalizing your schedule. </a:t>
            </a:r>
          </a:p>
          <a:p>
            <a:r>
              <a:rPr lang="en-US" baseline="0" dirty="0"/>
              <a:t>In addition,  you will also get reminders from me, and I will be happy to help if you.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A1FDF-94CA-4A1B-A827-43497F0C39D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1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68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3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9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5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0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6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7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6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6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4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DF3A2E-1276-4BB8-8DA2-90A078B4A235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439B3F-B5F3-43C5-9F24-EB6EB157F1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38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thsc.edu/medicine/medical-education/clerkships/documents/clerkship-hardship-form.pdf" TargetMode="External"/><Relationship Id="rId2" Type="http://schemas.openxmlformats.org/officeDocument/2006/relationships/hyperlink" Target="mailto:mfairle1@uths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thsc.edu/medicine/medical-education/olsen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thsc.edu/medicine/medical-education/olsen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fairle1@uthsc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0902"/>
            <a:ext cx="9144000" cy="3333403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sz="4400" dirty="0"/>
              <a:t>College of Medicine</a:t>
            </a:r>
            <a:br>
              <a:rPr lang="en-US" sz="4400" dirty="0"/>
            </a:br>
            <a:r>
              <a:rPr lang="en-US" sz="4400" dirty="0"/>
              <a:t>M4 Scheduling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8996"/>
            <a:ext cx="9144000" cy="90608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ctr"/>
            <a:r>
              <a:rPr lang="en-US" dirty="0"/>
              <a:t>Class of 2021</a:t>
            </a:r>
          </a:p>
          <a:p>
            <a:pPr algn="ctr"/>
            <a:r>
              <a:rPr lang="en-US" dirty="0"/>
              <a:t>January  15</a:t>
            </a:r>
            <a:r>
              <a:rPr lang="en-US" baseline="30000" dirty="0"/>
              <a:t>th</a:t>
            </a:r>
            <a:r>
              <a:rPr lang="en-US" dirty="0"/>
              <a:t>, 2020</a:t>
            </a:r>
            <a:endParaRPr lang="en-US" dirty="0">
              <a:cs typeface="Calibri Light"/>
            </a:endParaRPr>
          </a:p>
          <a:p>
            <a:pPr algn="ctr"/>
            <a:r>
              <a:rPr lang="en-US" dirty="0"/>
              <a:t>Miranda Kennedy- Lead Clinical curriculum Coordinator  </a:t>
            </a:r>
            <a:endParaRPr lang="en-US" dirty="0">
              <a:cs typeface="Calibri Light" panose="020F0302020204030204"/>
            </a:endParaRPr>
          </a:p>
          <a:p>
            <a:endParaRPr lang="en-US" dirty="0"/>
          </a:p>
        </p:txBody>
      </p:sp>
      <p:pic>
        <p:nvPicPr>
          <p:cNvPr id="4" name="Picture 3" descr="cid:image001.jpg@01D40E01.862BA3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644" y="1502287"/>
            <a:ext cx="6258712" cy="1390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492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9E97B-538A-481F-BD8F-A7F6A2B4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Scheduling Timeline – Review 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0557-D45B-497D-8776-2DFB9ED43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January 6, 2020 – Deadline to send Hardship Request form and supporting documentation to Miranda Kennedy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  <a:hlinkClick r:id="rId2"/>
              </a:rPr>
              <a:t>mfairle1@uthsc.edu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 criteria for a Hardship/required form, can be found on </a:t>
            </a:r>
            <a:r>
              <a:rPr lang="en-US" dirty="0">
                <a:solidFill>
                  <a:srgbClr val="404040"/>
                </a:solidFill>
                <a:cs typeface="Calibri"/>
              </a:rPr>
              <a:t>OLSEN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: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  <a:hlinkClick r:id="rId3"/>
              </a:rPr>
              <a:t>Hardship Request Form </a:t>
            </a:r>
            <a:endParaRPr lang="en-US" dirty="0">
              <a:cs typeface="Calibri" panose="020F0502020204030204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January 13, 2020 – Rising M4 lottery results will be posted to</a:t>
            </a:r>
            <a:r>
              <a:rPr lang="en-US" dirty="0">
                <a:solidFill>
                  <a:srgbClr val="404040"/>
                </a:solidFill>
                <a:cs typeface="Calibri"/>
                <a:hlinkClick r:id="rId4"/>
              </a:rPr>
              <a:t> OLSEN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.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January 15, 2020 – For students who need at least 1 core clerkship in their 4th year - Deadline to complete 4th Year Core Clerkship Preferences for block and location of needed clerkship(s). Directions for this process will be sent to students by December 20, 2019.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January 16, 2020 – Students who need core clerkships in the 4th year will be scheduled by the schedule administrator and sent notification when complete. *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*Although preferences will be taken into consideration, Core Clerkship block(s) and location(s) are not guaranteed.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506A43C3-9983-4CC5-B086-CCB1BE95019E}"/>
              </a:ext>
            </a:extLst>
          </p:cNvPr>
          <p:cNvSpPr/>
          <p:nvPr/>
        </p:nvSpPr>
        <p:spPr>
          <a:xfrm>
            <a:off x="5015883" y="2459115"/>
            <a:ext cx="443884" cy="2574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99FA3FC0-9590-4E75-8CE9-4978FFBBEB43}"/>
              </a:ext>
            </a:extLst>
          </p:cNvPr>
          <p:cNvSpPr/>
          <p:nvPr/>
        </p:nvSpPr>
        <p:spPr>
          <a:xfrm>
            <a:off x="8426387" y="2868967"/>
            <a:ext cx="443884" cy="2648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9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8F96-ED76-4222-A0D7-34E95146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Scheduling Timeline - Review Continued..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084F1-E795-45EB-BD20-00E3AC8E3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January 17, 2020 (8:00am CST) to January 20, 2020 (11:59pm CST) – Scheduler open to hardship students to enroll in Geriatrics Palliative Medicine (MED-40000) and Capstone (IDE-40000) ONLY. *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*Students who in enroll in any additional rotations during this timeframe will be administratively dropped from the additional rotations.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January 21 &amp; 22, 2020 – Round 1 Scheduling occurs based on lottery (odd numbered blocks). *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>
              <a:buFont typeface="Wingdings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January 23 &amp; 24, 2020 - Round 2 scheduling occurs based on lottery (even numbered blocks). *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*Time of day is dependent on lottery results, but assigned lottery times will fall within 8:00am-5:00pm (CST)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909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Scheduling Rotations in eMedley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cs typeface="Calibri"/>
              </a:rPr>
              <a:t>Refer to the "How to Schedule Your 4th Year" document posted on </a:t>
            </a:r>
            <a:r>
              <a:rPr lang="en-US" sz="3200" dirty="0">
                <a:solidFill>
                  <a:srgbClr val="404040"/>
                </a:solidFill>
                <a:cs typeface="Calibri"/>
                <a:hlinkClick r:id="rId3"/>
              </a:rPr>
              <a:t>OLSEN</a:t>
            </a:r>
            <a:r>
              <a:rPr lang="en-US" sz="3200" dirty="0">
                <a:solidFill>
                  <a:schemeClr val="tx1"/>
                </a:solidFill>
                <a:cs typeface="Calibri"/>
              </a:rPr>
              <a:t>, under the "Frequently Used" section. </a:t>
            </a:r>
          </a:p>
          <a:p>
            <a:pPr marL="0" indent="0">
              <a:buNone/>
            </a:pPr>
            <a:endParaRPr lang="en-US" sz="3200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sz="3200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2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Publication Rules – Review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In order for schedules to be published all of the below requirements must be met:</a:t>
            </a:r>
          </a:p>
          <a:p>
            <a:pPr marL="0" indent="0" algn="ctr">
              <a:buNone/>
            </a:pPr>
            <a:endParaRPr lang="en-US" sz="2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Any 2 Junior Internships are scheduled.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16 weeks of electives are scheduled.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8 weeks of option blocks scheduled in blocks 11, 12, or 1 are scheduled.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Capstone is scheduled.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Geriatrics/Palliative Medicine is scheduled.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All prerequisites have been met.</a:t>
            </a:r>
            <a:r>
              <a:rPr lang="en-US" sz="2600" dirty="0">
                <a:solidFill>
                  <a:schemeClr val="tx1"/>
                </a:solidFill>
                <a:cs typeface="Calibri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</a:rPr>
              <a:t>All courses requiring prior authorization must be approved.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674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Publication Rules - Review Continued..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Schedules must be published to be considered final. 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 Initial schedules should be published by April 3, 2020 or student's risk being dropped from their unpublished rotations.  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 If you have trouble publishing your schedule, please reach out for assistance!  </a:t>
            </a:r>
          </a:p>
        </p:txBody>
      </p:sp>
    </p:spTree>
    <p:extLst>
      <p:ext uri="{BB962C8B-B14F-4D97-AF65-F5344CB8AC3E}">
        <p14:creationId xmlns:p14="http://schemas.microsoft.com/office/powerpoint/2010/main" val="11359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Publication Rule Exceptions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The option block requirement in blocks 11, 12, or 1, can be waived for early match students with approval from a College of Medicine Dean.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A situation arises that necessitates a leave of absence, and the leave of absence is approved by a College of Medicine Dean.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 A student’s graduation is delayed until December of 2021. </a:t>
            </a:r>
            <a:endParaRPr lang="en-US" sz="2800" dirty="0">
              <a:solidFill>
                <a:schemeClr val="tx1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To request a publication rule exception, please contact me. </a:t>
            </a:r>
            <a:endParaRPr lang="en-US" sz="28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843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2219"/>
            <a:ext cx="10515600" cy="333090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Miranda Kennedy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Lead Clinical Curriculum Coordinator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  <a:hlinkClick r:id="rId2"/>
              </a:rPr>
              <a:t>mfairle1@uthsc.edu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901-448-2928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910 Madison, Suite 1002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Office #1009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Don’t hesitate to contact me with any questions or concerns. </a:t>
            </a:r>
          </a:p>
        </p:txBody>
      </p:sp>
    </p:spTree>
    <p:extLst>
      <p:ext uri="{BB962C8B-B14F-4D97-AF65-F5344CB8AC3E}">
        <p14:creationId xmlns:p14="http://schemas.microsoft.com/office/powerpoint/2010/main" val="4556726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14565</TotalTime>
  <Words>356</Words>
  <Application>Microsoft Office PowerPoint</Application>
  <PresentationFormat>Widescreen</PresentationFormat>
  <Paragraphs>54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 College of Medicine M4 Scheduling Information</vt:lpstr>
      <vt:lpstr>Scheduling Timeline – Review  </vt:lpstr>
      <vt:lpstr>Scheduling Timeline - Review Continued..</vt:lpstr>
      <vt:lpstr>Scheduling Rotations in eMedley </vt:lpstr>
      <vt:lpstr>Publication Rules – Review  </vt:lpstr>
      <vt:lpstr>Publication Rules - Review Continued..</vt:lpstr>
      <vt:lpstr>Publication Rule Exceptions </vt:lpstr>
      <vt:lpstr>Miranda Kennedy Lead Clinical Curriculum Coordinator mfairle1@uthsc.edu 901-448-2928 910 Madison, Suite 1002 Office #1009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Year Orientation</dc:title>
  <dc:creator>Fairley, Miranda J</dc:creator>
  <cp:lastModifiedBy>Fairley, Miranda J</cp:lastModifiedBy>
  <cp:revision>609</cp:revision>
  <dcterms:created xsi:type="dcterms:W3CDTF">2018-10-30T21:05:46Z</dcterms:created>
  <dcterms:modified xsi:type="dcterms:W3CDTF">2020-01-16T16:18:04Z</dcterms:modified>
</cp:coreProperties>
</file>