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58" r:id="rId5"/>
    <p:sldId id="265" r:id="rId6"/>
    <p:sldId id="366" r:id="rId7"/>
    <p:sldId id="368" r:id="rId8"/>
    <p:sldId id="367" r:id="rId9"/>
    <p:sldId id="479" r:id="rId10"/>
    <p:sldId id="480" r:id="rId11"/>
    <p:sldId id="481" r:id="rId12"/>
    <p:sldId id="483" r:id="rId13"/>
    <p:sldId id="482" r:id="rId14"/>
    <p:sldId id="476" r:id="rId15"/>
    <p:sldId id="485" r:id="rId16"/>
    <p:sldId id="477" r:id="rId17"/>
    <p:sldId id="486" r:id="rId18"/>
    <p:sldId id="369" r:id="rId19"/>
    <p:sldId id="488" r:id="rId20"/>
    <p:sldId id="489" r:id="rId21"/>
    <p:sldId id="490" r:id="rId22"/>
    <p:sldId id="491" r:id="rId23"/>
    <p:sldId id="492" r:id="rId24"/>
    <p:sldId id="500" r:id="rId25"/>
    <p:sldId id="468" r:id="rId26"/>
    <p:sldId id="264" r:id="rId27"/>
    <p:sldId id="261" r:id="rId28"/>
    <p:sldId id="263" r:id="rId29"/>
    <p:sldId id="260" r:id="rId30"/>
    <p:sldId id="266" r:id="rId31"/>
    <p:sldId id="375" r:id="rId32"/>
    <p:sldId id="493" r:id="rId33"/>
    <p:sldId id="494" r:id="rId34"/>
    <p:sldId id="495" r:id="rId35"/>
    <p:sldId id="496" r:id="rId36"/>
    <p:sldId id="497" r:id="rId37"/>
    <p:sldId id="501" r:id="rId38"/>
    <p:sldId id="5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090DD2-41BF-4C43-A9EA-A8F043E8A229}" v="34" dt="2019-11-20T16:48:47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94660"/>
  </p:normalViewPr>
  <p:slideViewPr>
    <p:cSldViewPr snapToGrid="0">
      <p:cViewPr>
        <p:scale>
          <a:sx n="65" d="100"/>
          <a:sy n="65" d="100"/>
        </p:scale>
        <p:origin x="747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mack, Catherine R" userId="07b781b6-9a7c-471a-b70f-3353d89e5147" providerId="ADAL" clId="{22090DD2-41BF-4C43-A9EA-A8F043E8A229}"/>
    <pc:docChg chg="undo custSel mod addSld delSld modSld sldOrd">
      <pc:chgData name="Womack, Catherine R" userId="07b781b6-9a7c-471a-b70f-3353d89e5147" providerId="ADAL" clId="{22090DD2-41BF-4C43-A9EA-A8F043E8A229}" dt="2019-11-20T16:49:36.943" v="435" actId="5793"/>
      <pc:docMkLst>
        <pc:docMk/>
      </pc:docMkLst>
      <pc:sldChg chg="ord">
        <pc:chgData name="Womack, Catherine R" userId="07b781b6-9a7c-471a-b70f-3353d89e5147" providerId="ADAL" clId="{22090DD2-41BF-4C43-A9EA-A8F043E8A229}" dt="2019-11-20T16:43:30.113" v="189"/>
        <pc:sldMkLst>
          <pc:docMk/>
          <pc:sldMk cId="3120667086" sldId="261"/>
        </pc:sldMkLst>
      </pc:sldChg>
      <pc:sldChg chg="ord">
        <pc:chgData name="Womack, Catherine R" userId="07b781b6-9a7c-471a-b70f-3353d89e5147" providerId="ADAL" clId="{22090DD2-41BF-4C43-A9EA-A8F043E8A229}" dt="2019-11-20T16:43:33.421" v="190"/>
        <pc:sldMkLst>
          <pc:docMk/>
          <pc:sldMk cId="1003457794" sldId="263"/>
        </pc:sldMkLst>
      </pc:sldChg>
      <pc:sldChg chg="modSp">
        <pc:chgData name="Womack, Catherine R" userId="07b781b6-9a7c-471a-b70f-3353d89e5147" providerId="ADAL" clId="{22090DD2-41BF-4C43-A9EA-A8F043E8A229}" dt="2019-11-20T16:24:57.361" v="125" actId="14100"/>
        <pc:sldMkLst>
          <pc:docMk/>
          <pc:sldMk cId="2378956005" sldId="265"/>
        </pc:sldMkLst>
        <pc:spChg chg="mod">
          <ac:chgData name="Womack, Catherine R" userId="07b781b6-9a7c-471a-b70f-3353d89e5147" providerId="ADAL" clId="{22090DD2-41BF-4C43-A9EA-A8F043E8A229}" dt="2019-11-20T16:24:51.901" v="124" actId="14100"/>
          <ac:spMkLst>
            <pc:docMk/>
            <pc:sldMk cId="2378956005" sldId="265"/>
            <ac:spMk id="2" creationId="{0102D948-C1B8-449D-B80E-A4020E647DD6}"/>
          </ac:spMkLst>
        </pc:spChg>
        <pc:spChg chg="mod">
          <ac:chgData name="Womack, Catherine R" userId="07b781b6-9a7c-471a-b70f-3353d89e5147" providerId="ADAL" clId="{22090DD2-41BF-4C43-A9EA-A8F043E8A229}" dt="2019-11-20T16:24:57.361" v="125" actId="14100"/>
          <ac:spMkLst>
            <pc:docMk/>
            <pc:sldMk cId="2378956005" sldId="265"/>
            <ac:spMk id="3" creationId="{2671B55A-63C9-46F2-B1F9-10A13167289F}"/>
          </ac:spMkLst>
        </pc:spChg>
      </pc:sldChg>
      <pc:sldChg chg="ord">
        <pc:chgData name="Womack, Catherine R" userId="07b781b6-9a7c-471a-b70f-3353d89e5147" providerId="ADAL" clId="{22090DD2-41BF-4C43-A9EA-A8F043E8A229}" dt="2019-11-20T16:43:48.085" v="192"/>
        <pc:sldMkLst>
          <pc:docMk/>
          <pc:sldMk cId="628550291" sldId="266"/>
        </pc:sldMkLst>
      </pc:sldChg>
      <pc:sldChg chg="delSp modSp">
        <pc:chgData name="Womack, Catherine R" userId="07b781b6-9a7c-471a-b70f-3353d89e5147" providerId="ADAL" clId="{22090DD2-41BF-4C43-A9EA-A8F043E8A229}" dt="2019-11-20T15:25:39.856" v="61" actId="478"/>
        <pc:sldMkLst>
          <pc:docMk/>
          <pc:sldMk cId="2827170737" sldId="367"/>
        </pc:sldMkLst>
        <pc:grpChg chg="del">
          <ac:chgData name="Womack, Catherine R" userId="07b781b6-9a7c-471a-b70f-3353d89e5147" providerId="ADAL" clId="{22090DD2-41BF-4C43-A9EA-A8F043E8A229}" dt="2019-11-20T15:25:34.588" v="57" actId="478"/>
          <ac:grpSpMkLst>
            <pc:docMk/>
            <pc:sldMk cId="2827170737" sldId="367"/>
            <ac:grpSpMk id="2" creationId="{00000000-0000-0000-0000-000000000000}"/>
          </ac:grpSpMkLst>
        </pc:grpChg>
        <pc:grpChg chg="del mod">
          <ac:chgData name="Womack, Catherine R" userId="07b781b6-9a7c-471a-b70f-3353d89e5147" providerId="ADAL" clId="{22090DD2-41BF-4C43-A9EA-A8F043E8A229}" dt="2019-11-20T15:25:37.386" v="59" actId="478"/>
          <ac:grpSpMkLst>
            <pc:docMk/>
            <pc:sldMk cId="2827170737" sldId="367"/>
            <ac:grpSpMk id="3" creationId="{00000000-0000-0000-0000-000000000000}"/>
          </ac:grpSpMkLst>
        </pc:grpChg>
        <pc:grpChg chg="del mod">
          <ac:chgData name="Womack, Catherine R" userId="07b781b6-9a7c-471a-b70f-3353d89e5147" providerId="ADAL" clId="{22090DD2-41BF-4C43-A9EA-A8F043E8A229}" dt="2019-11-20T15:25:39.856" v="61" actId="478"/>
          <ac:grpSpMkLst>
            <pc:docMk/>
            <pc:sldMk cId="2827170737" sldId="367"/>
            <ac:grpSpMk id="7" creationId="{00000000-0000-0000-0000-000000000000}"/>
          </ac:grpSpMkLst>
        </pc:grpChg>
      </pc:sldChg>
      <pc:sldChg chg="modSp ord">
        <pc:chgData name="Womack, Catherine R" userId="07b781b6-9a7c-471a-b70f-3353d89e5147" providerId="ADAL" clId="{22090DD2-41BF-4C43-A9EA-A8F043E8A229}" dt="2019-11-20T16:46:56.746" v="358" actId="20577"/>
        <pc:sldMkLst>
          <pc:docMk/>
          <pc:sldMk cId="1145755083" sldId="375"/>
        </pc:sldMkLst>
        <pc:spChg chg="mod">
          <ac:chgData name="Womack, Catherine R" userId="07b781b6-9a7c-471a-b70f-3353d89e5147" providerId="ADAL" clId="{22090DD2-41BF-4C43-A9EA-A8F043E8A229}" dt="2019-11-20T16:45:52.836" v="307" actId="1076"/>
          <ac:spMkLst>
            <pc:docMk/>
            <pc:sldMk cId="1145755083" sldId="375"/>
            <ac:spMk id="4" creationId="{7918B82E-F40C-4C8B-A79A-F68093BE3706}"/>
          </ac:spMkLst>
        </pc:spChg>
        <pc:spChg chg="mod">
          <ac:chgData name="Womack, Catherine R" userId="07b781b6-9a7c-471a-b70f-3353d89e5147" providerId="ADAL" clId="{22090DD2-41BF-4C43-A9EA-A8F043E8A229}" dt="2019-11-20T16:46:56.746" v="358" actId="20577"/>
          <ac:spMkLst>
            <pc:docMk/>
            <pc:sldMk cId="1145755083" sldId="375"/>
            <ac:spMk id="8" creationId="{43A6E72C-C5FB-4A35-8B4A-8702EEA476CF}"/>
          </ac:spMkLst>
        </pc:spChg>
      </pc:sldChg>
      <pc:sldChg chg="modSp">
        <pc:chgData name="Womack, Catherine R" userId="07b781b6-9a7c-471a-b70f-3353d89e5147" providerId="ADAL" clId="{22090DD2-41BF-4C43-A9EA-A8F043E8A229}" dt="2019-11-20T15:26:31.559" v="62" actId="14100"/>
        <pc:sldMkLst>
          <pc:docMk/>
          <pc:sldMk cId="2161767545" sldId="483"/>
        </pc:sldMkLst>
        <pc:spChg chg="mod">
          <ac:chgData name="Womack, Catherine R" userId="07b781b6-9a7c-471a-b70f-3353d89e5147" providerId="ADAL" clId="{22090DD2-41BF-4C43-A9EA-A8F043E8A229}" dt="2019-11-20T15:26:31.559" v="62" actId="14100"/>
          <ac:spMkLst>
            <pc:docMk/>
            <pc:sldMk cId="2161767545" sldId="483"/>
            <ac:spMk id="2" creationId="{B480DED5-776F-425C-87A7-0A96CEC0974D}"/>
          </ac:spMkLst>
        </pc:spChg>
      </pc:sldChg>
      <pc:sldChg chg="addSp delSp modSp add mod setBg">
        <pc:chgData name="Womack, Catherine R" userId="07b781b6-9a7c-471a-b70f-3353d89e5147" providerId="ADAL" clId="{22090DD2-41BF-4C43-A9EA-A8F043E8A229}" dt="2019-11-20T11:38:06.235" v="52" actId="20577"/>
        <pc:sldMkLst>
          <pc:docMk/>
          <pc:sldMk cId="2312247566" sldId="497"/>
        </pc:sldMkLst>
        <pc:spChg chg="mod ord">
          <ac:chgData name="Womack, Catherine R" userId="07b781b6-9a7c-471a-b70f-3353d89e5147" providerId="ADAL" clId="{22090DD2-41BF-4C43-A9EA-A8F043E8A229}" dt="2019-11-20T11:35:58.030" v="2" actId="26606"/>
          <ac:spMkLst>
            <pc:docMk/>
            <pc:sldMk cId="2312247566" sldId="497"/>
            <ac:spMk id="2" creationId="{2F218B94-EB93-4FA4-ADB8-9B8F51290242}"/>
          </ac:spMkLst>
        </pc:spChg>
        <pc:spChg chg="del">
          <ac:chgData name="Womack, Catherine R" userId="07b781b6-9a7c-471a-b70f-3353d89e5147" providerId="ADAL" clId="{22090DD2-41BF-4C43-A9EA-A8F043E8A229}" dt="2019-11-20T11:35:49.531" v="1"/>
          <ac:spMkLst>
            <pc:docMk/>
            <pc:sldMk cId="2312247566" sldId="497"/>
            <ac:spMk id="3" creationId="{F512DEA2-7FE8-4745-95A2-D1028D0B5316}"/>
          </ac:spMkLst>
        </pc:spChg>
        <pc:spChg chg="add mod">
          <ac:chgData name="Womack, Catherine R" userId="07b781b6-9a7c-471a-b70f-3353d89e5147" providerId="ADAL" clId="{22090DD2-41BF-4C43-A9EA-A8F043E8A229}" dt="2019-11-20T11:38:06.235" v="52" actId="20577"/>
          <ac:spMkLst>
            <pc:docMk/>
            <pc:sldMk cId="2312247566" sldId="497"/>
            <ac:spMk id="8" creationId="{72341B1B-8735-472A-9826-604057F5CF5C}"/>
          </ac:spMkLst>
        </pc:spChg>
        <pc:spChg chg="add">
          <ac:chgData name="Womack, Catherine R" userId="07b781b6-9a7c-471a-b70f-3353d89e5147" providerId="ADAL" clId="{22090DD2-41BF-4C43-A9EA-A8F043E8A229}" dt="2019-11-20T11:35:58.030" v="2" actId="26606"/>
          <ac:spMkLst>
            <pc:docMk/>
            <pc:sldMk cId="2312247566" sldId="497"/>
            <ac:spMk id="11" creationId="{D1A4588A-55D5-49B8-BE41-54ACDCFF2C17}"/>
          </ac:spMkLst>
        </pc:spChg>
        <pc:spChg chg="add">
          <ac:chgData name="Womack, Catherine R" userId="07b781b6-9a7c-471a-b70f-3353d89e5147" providerId="ADAL" clId="{22090DD2-41BF-4C43-A9EA-A8F043E8A229}" dt="2019-11-20T11:35:58.030" v="2" actId="26606"/>
          <ac:spMkLst>
            <pc:docMk/>
            <pc:sldMk cId="2312247566" sldId="497"/>
            <ac:spMk id="13" creationId="{F97E7EA2-EDCD-47E9-81BC-415C606D1B58}"/>
          </ac:spMkLst>
        </pc:spChg>
        <pc:picChg chg="add mod">
          <ac:chgData name="Womack, Catherine R" userId="07b781b6-9a7c-471a-b70f-3353d89e5147" providerId="ADAL" clId="{22090DD2-41BF-4C43-A9EA-A8F043E8A229}" dt="2019-11-20T11:35:58.030" v="2" actId="26606"/>
          <ac:picMkLst>
            <pc:docMk/>
            <pc:sldMk cId="2312247566" sldId="497"/>
            <ac:picMk id="4" creationId="{82B85CAD-3240-421E-ABB7-A9B9D683E4B2}"/>
          </ac:picMkLst>
        </pc:picChg>
      </pc:sldChg>
      <pc:sldChg chg="addSp delSp modSp add del mod setBg">
        <pc:chgData name="Womack, Catherine R" userId="07b781b6-9a7c-471a-b70f-3353d89e5147" providerId="ADAL" clId="{22090DD2-41BF-4C43-A9EA-A8F043E8A229}" dt="2019-11-20T16:48:41.767" v="420" actId="2696"/>
        <pc:sldMkLst>
          <pc:docMk/>
          <pc:sldMk cId="3292514157" sldId="498"/>
        </pc:sldMkLst>
        <pc:spChg chg="add mod">
          <ac:chgData name="Womack, Catherine R" userId="07b781b6-9a7c-471a-b70f-3353d89e5147" providerId="ADAL" clId="{22090DD2-41BF-4C43-A9EA-A8F043E8A229}" dt="2019-11-20T16:47:58.727" v="360"/>
          <ac:spMkLst>
            <pc:docMk/>
            <pc:sldMk cId="3292514157" sldId="498"/>
            <ac:spMk id="2" creationId="{395B717B-4172-4457-8DDA-D63C7D1B164F}"/>
          </ac:spMkLst>
        </pc:spChg>
        <pc:spChg chg="del">
          <ac:chgData name="Womack, Catherine R" userId="07b781b6-9a7c-471a-b70f-3353d89e5147" providerId="ADAL" clId="{22090DD2-41BF-4C43-A9EA-A8F043E8A229}" dt="2019-11-20T11:41:21.140" v="55" actId="26606"/>
          <ac:spMkLst>
            <pc:docMk/>
            <pc:sldMk cId="3292514157" sldId="498"/>
            <ac:spMk id="2" creationId="{6C6C6CE1-716D-4761-ACA2-56A6BBCE6AFB}"/>
          </ac:spMkLst>
        </pc:spChg>
        <pc:spChg chg="del">
          <ac:chgData name="Womack, Catherine R" userId="07b781b6-9a7c-471a-b70f-3353d89e5147" providerId="ADAL" clId="{22090DD2-41BF-4C43-A9EA-A8F043E8A229}" dt="2019-11-20T11:41:12.949" v="54"/>
          <ac:spMkLst>
            <pc:docMk/>
            <pc:sldMk cId="3292514157" sldId="498"/>
            <ac:spMk id="3" creationId="{FBB7A1C3-2F55-4492-8744-89EB50ED59B8}"/>
          </ac:spMkLst>
        </pc:spChg>
        <pc:spChg chg="add">
          <ac:chgData name="Womack, Catherine R" userId="07b781b6-9a7c-471a-b70f-3353d89e5147" providerId="ADAL" clId="{22090DD2-41BF-4C43-A9EA-A8F043E8A229}" dt="2019-11-20T11:41:21.140" v="55" actId="26606"/>
          <ac:spMkLst>
            <pc:docMk/>
            <pc:sldMk cId="3292514157" sldId="498"/>
            <ac:spMk id="9" creationId="{0928A03B-91F6-411C-B9BC-03A4B8A35FC2}"/>
          </ac:spMkLst>
        </pc:spChg>
        <pc:picChg chg="add del mod">
          <ac:chgData name="Womack, Catherine R" userId="07b781b6-9a7c-471a-b70f-3353d89e5147" providerId="ADAL" clId="{22090DD2-41BF-4C43-A9EA-A8F043E8A229}" dt="2019-11-20T16:47:58.727" v="360"/>
          <ac:picMkLst>
            <pc:docMk/>
            <pc:sldMk cId="3292514157" sldId="498"/>
            <ac:picMk id="4" creationId="{6317DCCA-11B4-400F-B73C-C933A6B2749C}"/>
          </ac:picMkLst>
        </pc:picChg>
      </pc:sldChg>
      <pc:sldChg chg="add del">
        <pc:chgData name="Womack, Catherine R" userId="07b781b6-9a7c-471a-b70f-3353d89e5147" providerId="ADAL" clId="{22090DD2-41BF-4C43-A9EA-A8F043E8A229}" dt="2019-11-20T15:31:18.066" v="64" actId="2696"/>
        <pc:sldMkLst>
          <pc:docMk/>
          <pc:sldMk cId="2881854625" sldId="499"/>
        </pc:sldMkLst>
      </pc:sldChg>
      <pc:sldChg chg="add del">
        <pc:chgData name="Womack, Catherine R" userId="07b781b6-9a7c-471a-b70f-3353d89e5147" providerId="ADAL" clId="{22090DD2-41BF-4C43-A9EA-A8F043E8A229}" dt="2019-11-20T16:25:08.536" v="126" actId="2696"/>
        <pc:sldMkLst>
          <pc:docMk/>
          <pc:sldMk cId="3246588464" sldId="499"/>
        </pc:sldMkLst>
      </pc:sldChg>
      <pc:sldChg chg="addSp delSp modSp del mod setBg">
        <pc:chgData name="Womack, Catherine R" userId="07b781b6-9a7c-471a-b70f-3353d89e5147" providerId="ADAL" clId="{22090DD2-41BF-4C43-A9EA-A8F043E8A229}" dt="2019-11-20T16:34:07.041" v="138" actId="2696"/>
        <pc:sldMkLst>
          <pc:docMk/>
          <pc:sldMk cId="626489407" sldId="500"/>
        </pc:sldMkLst>
        <pc:spChg chg="add del mod">
          <ac:chgData name="Womack, Catherine R" userId="07b781b6-9a7c-471a-b70f-3353d89e5147" providerId="ADAL" clId="{22090DD2-41BF-4C43-A9EA-A8F043E8A229}" dt="2019-11-20T16:22:33.822" v="91" actId="26606"/>
          <ac:spMkLst>
            <pc:docMk/>
            <pc:sldMk cId="626489407" sldId="500"/>
            <ac:spMk id="2" creationId="{C59E28B9-3D96-4E7F-B2CF-34016054EE32}"/>
          </ac:spMkLst>
        </pc:spChg>
        <pc:spChg chg="add del">
          <ac:chgData name="Womack, Catherine R" userId="07b781b6-9a7c-471a-b70f-3353d89e5147" providerId="ADAL" clId="{22090DD2-41BF-4C43-A9EA-A8F043E8A229}" dt="2019-11-20T16:21:02.168" v="78"/>
          <ac:spMkLst>
            <pc:docMk/>
            <pc:sldMk cId="626489407" sldId="500"/>
            <ac:spMk id="3" creationId="{D190B833-CAF1-4BB0-BF34-C3A525520677}"/>
          </ac:spMkLst>
        </pc:spChg>
        <pc:spChg chg="add mod">
          <ac:chgData name="Womack, Catherine R" userId="07b781b6-9a7c-471a-b70f-3353d89e5147" providerId="ADAL" clId="{22090DD2-41BF-4C43-A9EA-A8F043E8A229}" dt="2019-11-20T16:33:23.753" v="128"/>
          <ac:spMkLst>
            <pc:docMk/>
            <pc:sldMk cId="626489407" sldId="500"/>
            <ac:spMk id="7" creationId="{AF5DB02E-29DF-4B85-9A5A-C4AC369391B7}"/>
          </ac:spMkLst>
        </pc:spChg>
        <pc:spChg chg="add del">
          <ac:chgData name="Womack, Catherine R" userId="07b781b6-9a7c-471a-b70f-3353d89e5147" providerId="ADAL" clId="{22090DD2-41BF-4C43-A9EA-A8F043E8A229}" dt="2019-11-20T16:22:33.822" v="91" actId="26606"/>
          <ac:spMkLst>
            <pc:docMk/>
            <pc:sldMk cId="626489407" sldId="500"/>
            <ac:spMk id="10" creationId="{6564C5D4-574B-4F74-80E3-61E8A6A5AF4F}"/>
          </ac:spMkLst>
        </pc:spChg>
        <pc:spChg chg="add del">
          <ac:chgData name="Womack, Catherine R" userId="07b781b6-9a7c-471a-b70f-3353d89e5147" providerId="ADAL" clId="{22090DD2-41BF-4C43-A9EA-A8F043E8A229}" dt="2019-11-20T16:22:33.822" v="91" actId="26606"/>
          <ac:spMkLst>
            <pc:docMk/>
            <pc:sldMk cId="626489407" sldId="500"/>
            <ac:spMk id="13" creationId="{8380AD67-C5CA-4918-B4BB-C359BB03EEDD}"/>
          </ac:spMkLst>
        </pc:spChg>
        <pc:spChg chg="add del">
          <ac:chgData name="Womack, Catherine R" userId="07b781b6-9a7c-471a-b70f-3353d89e5147" providerId="ADAL" clId="{22090DD2-41BF-4C43-A9EA-A8F043E8A229}" dt="2019-11-20T16:22:33.822" v="91" actId="26606"/>
          <ac:spMkLst>
            <pc:docMk/>
            <pc:sldMk cId="626489407" sldId="500"/>
            <ac:spMk id="15" creationId="{EABAD4DA-87BA-4F70-9EF0-45C6BCF17823}"/>
          </ac:spMkLst>
        </pc:spChg>
        <pc:spChg chg="add del">
          <ac:chgData name="Womack, Catherine R" userId="07b781b6-9a7c-471a-b70f-3353d89e5147" providerId="ADAL" clId="{22090DD2-41BF-4C43-A9EA-A8F043E8A229}" dt="2019-11-20T16:22:33.822" v="91" actId="26606"/>
          <ac:spMkLst>
            <pc:docMk/>
            <pc:sldMk cId="626489407" sldId="500"/>
            <ac:spMk id="17" creationId="{915128D9-2797-47FA-B6FE-EC24E6B8437A}"/>
          </ac:spMkLst>
        </pc:spChg>
        <pc:spChg chg="add del mod">
          <ac:chgData name="Womack, Catherine R" userId="07b781b6-9a7c-471a-b70f-3353d89e5147" providerId="ADAL" clId="{22090DD2-41BF-4C43-A9EA-A8F043E8A229}" dt="2019-11-20T16:33:23.753" v="128"/>
          <ac:spMkLst>
            <pc:docMk/>
            <pc:sldMk cId="626489407" sldId="500"/>
            <ac:spMk id="19" creationId="{C59E28B9-3D96-4E7F-B2CF-34016054EE32}"/>
          </ac:spMkLst>
        </pc:spChg>
        <pc:spChg chg="add">
          <ac:chgData name="Womack, Catherine R" userId="07b781b6-9a7c-471a-b70f-3353d89e5147" providerId="ADAL" clId="{22090DD2-41BF-4C43-A9EA-A8F043E8A229}" dt="2019-11-20T16:22:33.822" v="91" actId="26606"/>
          <ac:spMkLst>
            <pc:docMk/>
            <pc:sldMk cId="626489407" sldId="500"/>
            <ac:spMk id="22" creationId="{34DD805B-2A7B-4ADA-9C4D-E0C9F192DBB3}"/>
          </ac:spMkLst>
        </pc:spChg>
        <pc:spChg chg="add">
          <ac:chgData name="Womack, Catherine R" userId="07b781b6-9a7c-471a-b70f-3353d89e5147" providerId="ADAL" clId="{22090DD2-41BF-4C43-A9EA-A8F043E8A229}" dt="2019-11-20T16:22:33.822" v="91" actId="26606"/>
          <ac:spMkLst>
            <pc:docMk/>
            <pc:sldMk cId="626489407" sldId="500"/>
            <ac:spMk id="50" creationId="{9BF6EDB4-B4ED-4900-9E38-A7AE0EEEEA1F}"/>
          </ac:spMkLst>
        </pc:spChg>
        <pc:grpChg chg="add">
          <ac:chgData name="Womack, Catherine R" userId="07b781b6-9a7c-471a-b70f-3353d89e5147" providerId="ADAL" clId="{22090DD2-41BF-4C43-A9EA-A8F043E8A229}" dt="2019-11-20T16:22:33.822" v="91" actId="26606"/>
          <ac:grpSpMkLst>
            <pc:docMk/>
            <pc:sldMk cId="626489407" sldId="500"/>
            <ac:grpSpMk id="24" creationId="{C664A566-6D08-4E84-9708-4916A20016FF}"/>
          </ac:grpSpMkLst>
        </pc:grpChg>
        <pc:grpChg chg="add">
          <ac:chgData name="Womack, Catherine R" userId="07b781b6-9a7c-471a-b70f-3353d89e5147" providerId="ADAL" clId="{22090DD2-41BF-4C43-A9EA-A8F043E8A229}" dt="2019-11-20T16:22:33.822" v="91" actId="26606"/>
          <ac:grpSpMkLst>
            <pc:docMk/>
            <pc:sldMk cId="626489407" sldId="500"/>
            <ac:grpSpMk id="45" creationId="{B83678BA-0A50-4D51-9E9E-08BB66F83C37}"/>
          </ac:grpSpMkLst>
        </pc:grpChg>
        <pc:picChg chg="add del mod">
          <ac:chgData name="Womack, Catherine R" userId="07b781b6-9a7c-471a-b70f-3353d89e5147" providerId="ADAL" clId="{22090DD2-41BF-4C43-A9EA-A8F043E8A229}" dt="2019-11-20T16:15:54.790" v="77"/>
          <ac:picMkLst>
            <pc:docMk/>
            <pc:sldMk cId="626489407" sldId="500"/>
            <ac:picMk id="4" creationId="{C64FF064-61D1-416B-A3A8-82704EFC3891}"/>
          </ac:picMkLst>
        </pc:picChg>
        <pc:picChg chg="add mod">
          <ac:chgData name="Womack, Catherine R" userId="07b781b6-9a7c-471a-b70f-3353d89e5147" providerId="ADAL" clId="{22090DD2-41BF-4C43-A9EA-A8F043E8A229}" dt="2019-11-20T16:22:45.026" v="93" actId="14100"/>
          <ac:picMkLst>
            <pc:docMk/>
            <pc:sldMk cId="626489407" sldId="500"/>
            <ac:picMk id="6" creationId="{A5C36C33-7C7F-4479-8EC8-B85F9E6A9DC8}"/>
          </ac:picMkLst>
        </pc:picChg>
      </pc:sldChg>
      <pc:sldChg chg="add del">
        <pc:chgData name="Womack, Catherine R" userId="07b781b6-9a7c-471a-b70f-3353d89e5147" providerId="ADAL" clId="{22090DD2-41BF-4C43-A9EA-A8F043E8A229}" dt="2019-11-20T16:34:35.673" v="143"/>
        <pc:sldMkLst>
          <pc:docMk/>
          <pc:sldMk cId="959096842" sldId="500"/>
        </pc:sldMkLst>
      </pc:sldChg>
      <pc:sldChg chg="addSp delSp add del setBg delDesignElem">
        <pc:chgData name="Womack, Catherine R" userId="07b781b6-9a7c-471a-b70f-3353d89e5147" providerId="ADAL" clId="{22090DD2-41BF-4C43-A9EA-A8F043E8A229}" dt="2019-11-20T16:34:20.043" v="141"/>
        <pc:sldMkLst>
          <pc:docMk/>
          <pc:sldMk cId="3313026410" sldId="500"/>
        </pc:sldMkLst>
        <pc:spChg chg="add del">
          <ac:chgData name="Womack, Catherine R" userId="07b781b6-9a7c-471a-b70f-3353d89e5147" providerId="ADAL" clId="{22090DD2-41BF-4C43-A9EA-A8F043E8A229}" dt="2019-11-20T16:34:20.043" v="141"/>
          <ac:spMkLst>
            <pc:docMk/>
            <pc:sldMk cId="3313026410" sldId="500"/>
            <ac:spMk id="22" creationId="{34DD805B-2A7B-4ADA-9C4D-E0C9F192DBB3}"/>
          </ac:spMkLst>
        </pc:spChg>
        <pc:spChg chg="add del">
          <ac:chgData name="Womack, Catherine R" userId="07b781b6-9a7c-471a-b70f-3353d89e5147" providerId="ADAL" clId="{22090DD2-41BF-4C43-A9EA-A8F043E8A229}" dt="2019-11-20T16:34:20.043" v="141"/>
          <ac:spMkLst>
            <pc:docMk/>
            <pc:sldMk cId="3313026410" sldId="500"/>
            <ac:spMk id="50" creationId="{9BF6EDB4-B4ED-4900-9E38-A7AE0EEEEA1F}"/>
          </ac:spMkLst>
        </pc:spChg>
        <pc:grpChg chg="add del">
          <ac:chgData name="Womack, Catherine R" userId="07b781b6-9a7c-471a-b70f-3353d89e5147" providerId="ADAL" clId="{22090DD2-41BF-4C43-A9EA-A8F043E8A229}" dt="2019-11-20T16:34:20.043" v="141"/>
          <ac:grpSpMkLst>
            <pc:docMk/>
            <pc:sldMk cId="3313026410" sldId="500"/>
            <ac:grpSpMk id="24" creationId="{C664A566-6D08-4E84-9708-4916A20016FF}"/>
          </ac:grpSpMkLst>
        </pc:grpChg>
        <pc:grpChg chg="add del">
          <ac:chgData name="Womack, Catherine R" userId="07b781b6-9a7c-471a-b70f-3353d89e5147" providerId="ADAL" clId="{22090DD2-41BF-4C43-A9EA-A8F043E8A229}" dt="2019-11-20T16:34:20.043" v="141"/>
          <ac:grpSpMkLst>
            <pc:docMk/>
            <pc:sldMk cId="3313026410" sldId="500"/>
            <ac:grpSpMk id="45" creationId="{B83678BA-0A50-4D51-9E9E-08BB66F83C37}"/>
          </ac:grpSpMkLst>
        </pc:grpChg>
      </pc:sldChg>
      <pc:sldChg chg="delSp modSp add setBg delDesignElem">
        <pc:chgData name="Womack, Catherine R" userId="07b781b6-9a7c-471a-b70f-3353d89e5147" providerId="ADAL" clId="{22090DD2-41BF-4C43-A9EA-A8F043E8A229}" dt="2019-11-20T16:35:45.145" v="185" actId="20577"/>
        <pc:sldMkLst>
          <pc:docMk/>
          <pc:sldMk cId="3767880653" sldId="500"/>
        </pc:sldMkLst>
        <pc:spChg chg="mod">
          <ac:chgData name="Womack, Catherine R" userId="07b781b6-9a7c-471a-b70f-3353d89e5147" providerId="ADAL" clId="{22090DD2-41BF-4C43-A9EA-A8F043E8A229}" dt="2019-11-20T16:35:45.145" v="185" actId="20577"/>
          <ac:spMkLst>
            <pc:docMk/>
            <pc:sldMk cId="3767880653" sldId="500"/>
            <ac:spMk id="7" creationId="{AF5DB02E-29DF-4B85-9A5A-C4AC369391B7}"/>
          </ac:spMkLst>
        </pc:spChg>
        <pc:spChg chg="del">
          <ac:chgData name="Womack, Catherine R" userId="07b781b6-9a7c-471a-b70f-3353d89e5147" providerId="ADAL" clId="{22090DD2-41BF-4C43-A9EA-A8F043E8A229}" dt="2019-11-20T16:34:44.090" v="145"/>
          <ac:spMkLst>
            <pc:docMk/>
            <pc:sldMk cId="3767880653" sldId="500"/>
            <ac:spMk id="22" creationId="{34DD805B-2A7B-4ADA-9C4D-E0C9F192DBB3}"/>
          </ac:spMkLst>
        </pc:spChg>
        <pc:spChg chg="del">
          <ac:chgData name="Womack, Catherine R" userId="07b781b6-9a7c-471a-b70f-3353d89e5147" providerId="ADAL" clId="{22090DD2-41BF-4C43-A9EA-A8F043E8A229}" dt="2019-11-20T16:34:44.090" v="145"/>
          <ac:spMkLst>
            <pc:docMk/>
            <pc:sldMk cId="3767880653" sldId="500"/>
            <ac:spMk id="50" creationId="{9BF6EDB4-B4ED-4900-9E38-A7AE0EEEEA1F}"/>
          </ac:spMkLst>
        </pc:spChg>
        <pc:grpChg chg="del">
          <ac:chgData name="Womack, Catherine R" userId="07b781b6-9a7c-471a-b70f-3353d89e5147" providerId="ADAL" clId="{22090DD2-41BF-4C43-A9EA-A8F043E8A229}" dt="2019-11-20T16:34:44.090" v="145"/>
          <ac:grpSpMkLst>
            <pc:docMk/>
            <pc:sldMk cId="3767880653" sldId="500"/>
            <ac:grpSpMk id="24" creationId="{C664A566-6D08-4E84-9708-4916A20016FF}"/>
          </ac:grpSpMkLst>
        </pc:grpChg>
        <pc:grpChg chg="del">
          <ac:chgData name="Womack, Catherine R" userId="07b781b6-9a7c-471a-b70f-3353d89e5147" providerId="ADAL" clId="{22090DD2-41BF-4C43-A9EA-A8F043E8A229}" dt="2019-11-20T16:34:44.090" v="145"/>
          <ac:grpSpMkLst>
            <pc:docMk/>
            <pc:sldMk cId="3767880653" sldId="500"/>
            <ac:grpSpMk id="45" creationId="{B83678BA-0A50-4D51-9E9E-08BB66F83C37}"/>
          </ac:grpSpMkLst>
        </pc:grpChg>
        <pc:picChg chg="mod">
          <ac:chgData name="Womack, Catherine R" userId="07b781b6-9a7c-471a-b70f-3353d89e5147" providerId="ADAL" clId="{22090DD2-41BF-4C43-A9EA-A8F043E8A229}" dt="2019-11-20T16:35:31.916" v="151" actId="14100"/>
          <ac:picMkLst>
            <pc:docMk/>
            <pc:sldMk cId="3767880653" sldId="500"/>
            <ac:picMk id="6" creationId="{A5C36C33-7C7F-4479-8EC8-B85F9E6A9DC8}"/>
          </ac:picMkLst>
        </pc:picChg>
      </pc:sldChg>
      <pc:sldChg chg="addSp delSp modSp add">
        <pc:chgData name="Womack, Catherine R" userId="07b781b6-9a7c-471a-b70f-3353d89e5147" providerId="ADAL" clId="{22090DD2-41BF-4C43-A9EA-A8F043E8A229}" dt="2019-11-20T16:48:35.460" v="419" actId="20577"/>
        <pc:sldMkLst>
          <pc:docMk/>
          <pc:sldMk cId="308330338" sldId="501"/>
        </pc:sldMkLst>
        <pc:spChg chg="mod">
          <ac:chgData name="Womack, Catherine R" userId="07b781b6-9a7c-471a-b70f-3353d89e5147" providerId="ADAL" clId="{22090DD2-41BF-4C43-A9EA-A8F043E8A229}" dt="2019-11-20T16:48:35.460" v="419" actId="20577"/>
          <ac:spMkLst>
            <pc:docMk/>
            <pc:sldMk cId="308330338" sldId="501"/>
            <ac:spMk id="2" creationId="{261B5513-4560-4092-8D6C-A21E1E27E6F9}"/>
          </ac:spMkLst>
        </pc:spChg>
        <pc:spChg chg="del">
          <ac:chgData name="Womack, Catherine R" userId="07b781b6-9a7c-471a-b70f-3353d89e5147" providerId="ADAL" clId="{22090DD2-41BF-4C43-A9EA-A8F043E8A229}" dt="2019-11-20T16:48:08.479" v="361"/>
          <ac:spMkLst>
            <pc:docMk/>
            <pc:sldMk cId="308330338" sldId="501"/>
            <ac:spMk id="3" creationId="{BEC0B226-93EE-4C02-AC9C-9FDCF5F243A2}"/>
          </ac:spMkLst>
        </pc:spChg>
        <pc:picChg chg="add mod">
          <ac:chgData name="Womack, Catherine R" userId="07b781b6-9a7c-471a-b70f-3353d89e5147" providerId="ADAL" clId="{22090DD2-41BF-4C43-A9EA-A8F043E8A229}" dt="2019-11-20T16:48:08.479" v="361"/>
          <ac:picMkLst>
            <pc:docMk/>
            <pc:sldMk cId="308330338" sldId="501"/>
            <ac:picMk id="4" creationId="{AB3FA6E4-A514-4F6F-8F43-0076076D8FB2}"/>
          </ac:picMkLst>
        </pc:picChg>
      </pc:sldChg>
      <pc:sldChg chg="addSp delSp modSp add del">
        <pc:chgData name="Womack, Catherine R" userId="07b781b6-9a7c-471a-b70f-3353d89e5147" providerId="ADAL" clId="{22090DD2-41BF-4C43-A9EA-A8F043E8A229}" dt="2019-11-20T16:35:56.009" v="186" actId="2696"/>
        <pc:sldMkLst>
          <pc:docMk/>
          <pc:sldMk cId="3101383173" sldId="501"/>
        </pc:sldMkLst>
        <pc:picChg chg="add mod">
          <ac:chgData name="Womack, Catherine R" userId="07b781b6-9a7c-471a-b70f-3353d89e5147" providerId="ADAL" clId="{22090DD2-41BF-4C43-A9EA-A8F043E8A229}" dt="2019-11-20T16:33:41.796" v="131" actId="14100"/>
          <ac:picMkLst>
            <pc:docMk/>
            <pc:sldMk cId="3101383173" sldId="501"/>
            <ac:picMk id="2" creationId="{E98D6289-5F41-4F4E-A022-F57E75205049}"/>
          </ac:picMkLst>
        </pc:picChg>
        <pc:picChg chg="add del mod">
          <ac:chgData name="Womack, Catherine R" userId="07b781b6-9a7c-471a-b70f-3353d89e5147" providerId="ADAL" clId="{22090DD2-41BF-4C43-A9EA-A8F043E8A229}" dt="2019-11-20T16:34:01.252" v="137"/>
          <ac:picMkLst>
            <pc:docMk/>
            <pc:sldMk cId="3101383173" sldId="501"/>
            <ac:picMk id="3" creationId="{C853933E-1843-45E8-BE84-A4D5479715EC}"/>
          </ac:picMkLst>
        </pc:picChg>
      </pc:sldChg>
      <pc:sldChg chg="modSp add">
        <pc:chgData name="Womack, Catherine R" userId="07b781b6-9a7c-471a-b70f-3353d89e5147" providerId="ADAL" clId="{22090DD2-41BF-4C43-A9EA-A8F043E8A229}" dt="2019-11-20T16:49:36.943" v="435" actId="5793"/>
        <pc:sldMkLst>
          <pc:docMk/>
          <pc:sldMk cId="2592248945" sldId="502"/>
        </pc:sldMkLst>
        <pc:spChg chg="mod">
          <ac:chgData name="Womack, Catherine R" userId="07b781b6-9a7c-471a-b70f-3353d89e5147" providerId="ADAL" clId="{22090DD2-41BF-4C43-A9EA-A8F043E8A229}" dt="2019-11-20T16:49:36.943" v="435" actId="5793"/>
          <ac:spMkLst>
            <pc:docMk/>
            <pc:sldMk cId="2592248945" sldId="502"/>
            <ac:spMk id="3" creationId="{E24778D8-21C5-4153-BE03-7B54CD281FB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16CC5-AF29-4604-A23C-2610CA3350B9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E8869-D7CD-4320-8027-976DA2B2D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3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80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74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72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2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62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70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3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68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1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8050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600" b="1" dirty="0">
                <a:solidFill>
                  <a:srgbClr val="FFC000"/>
                </a:solidFill>
                <a:latin typeface="Arial Narrow" pitchFamily="34" charset="0"/>
              </a:rPr>
              <a:t>Academic History</a:t>
            </a:r>
          </a:p>
          <a:p>
            <a:pPr marL="1365250" lvl="2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graduation and matriculation dates</a:t>
            </a:r>
          </a:p>
          <a:p>
            <a:pPr marL="1365250" lvl="2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breaks, gaps, LOA</a:t>
            </a:r>
          </a:p>
          <a:p>
            <a:pPr marL="1365250" lvl="2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transfer school and dual degreed program information, if applicable</a:t>
            </a:r>
          </a:p>
          <a:p>
            <a:pPr marL="1365250" lvl="2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explanation of remediated coursework</a:t>
            </a:r>
          </a:p>
          <a:p>
            <a:pPr marL="1365250" lvl="2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explanation of adverse 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72AE6-33B5-40F9-B808-80DD630482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5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0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23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11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7588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A2C4-9C3A-454C-99D1-955E7BF2772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8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4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33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5383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F259F"/>
                </a:solidFill>
              </a:defRPr>
            </a:lvl1pPr>
          </a:lstStyle>
          <a:p>
            <a:r>
              <a:rPr lang="en-US" dirty="0"/>
              <a:t>Click to add Title (Arial Bold 32pt)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838200" y="1998875"/>
            <a:ext cx="10515600" cy="4248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 (Arial 24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9054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6F8673-ECDB-4965-89C4-5F95AFADF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FD27-54F9-4D91-94B2-233D88A855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6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6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1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5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1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8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3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3B8F3-3615-4369-87C4-3401274BAE11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C5038-CED2-45A3-9F1A-FF447D128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dhester@uthsc.edu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hyperlink" Target="https://uthsc.edu/medicine/student-affairs/documents/specialty-advisor-listing.pdf" TargetMode="External"/><Relationship Id="rId5" Type="http://schemas.openxmlformats.org/officeDocument/2006/relationships/hyperlink" Target="https://uthsc.edu/medicine/student-affairs/counseling/m3.php" TargetMode="Externa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hyperlink" Target="https://www.residencyexplorer.org/images/Residency%20Explorer%20Video%20FINAL%203.mp4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-residents.aamc.org/applying-residency/apply-smart-residency/managing-your-finances-during-residency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143001"/>
            <a:ext cx="7772400" cy="990600"/>
          </a:xfrm>
        </p:spPr>
        <p:txBody>
          <a:bodyPr>
            <a:normAutofit/>
          </a:bodyPr>
          <a:lstStyle/>
          <a:p>
            <a:r>
              <a:rPr lang="en-US" dirty="0"/>
              <a:t>Informational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2133600"/>
            <a:ext cx="64008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chemeClr val="tx1"/>
                </a:solidFill>
              </a:rPr>
              <a:t>Catherine R Womack, MD, FACP</a:t>
            </a:r>
          </a:p>
          <a:p>
            <a:r>
              <a:rPr lang="en-US">
                <a:solidFill>
                  <a:schemeClr val="tx1"/>
                </a:solidFill>
              </a:rPr>
              <a:t>Associate Dean of Student Affairs and Admissions </a:t>
            </a:r>
          </a:p>
        </p:txBody>
      </p:sp>
    </p:spTree>
    <p:extLst>
      <p:ext uri="{BB962C8B-B14F-4D97-AF65-F5344CB8AC3E}">
        <p14:creationId xmlns:p14="http://schemas.microsoft.com/office/powerpoint/2010/main" val="99599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907C-C147-4FF8-8242-58F4CF8AB1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750889"/>
            <a:ext cx="8229600" cy="1095375"/>
          </a:xfrm>
        </p:spPr>
        <p:txBody>
          <a:bodyPr/>
          <a:lstStyle/>
          <a:p>
            <a:r>
              <a:rPr lang="en-US" dirty="0"/>
              <a:t>MSPE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E03E05-1588-4DD8-825B-EBC0B9D0881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27550" y="1846264"/>
            <a:ext cx="614045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24200" y="287339"/>
            <a:ext cx="7543800" cy="14493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MSPE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28771" y="1191491"/>
            <a:ext cx="8229600" cy="2041814"/>
          </a:xfrm>
        </p:spPr>
        <p:txBody>
          <a:bodyPr/>
          <a:lstStyle/>
          <a:p>
            <a:r>
              <a:rPr lang="en-US" b="1" dirty="0"/>
              <a:t>Academic History</a:t>
            </a:r>
          </a:p>
          <a:p>
            <a:endParaRPr lang="en-US" dirty="0"/>
          </a:p>
          <a:p>
            <a:pPr marL="2400300" lvl="7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71" y="1779588"/>
            <a:ext cx="8662008" cy="43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9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F38DA9-77EB-4742-8F93-9F26E233CD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07636" y="1413165"/>
            <a:ext cx="877672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8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771236"/>
            <a:ext cx="8229600" cy="8715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MSPE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80419" y="1842656"/>
            <a:ext cx="8031163" cy="5015345"/>
          </a:xfrm>
        </p:spPr>
        <p:txBody>
          <a:bodyPr/>
          <a:lstStyle/>
          <a:p>
            <a:r>
              <a:rPr lang="en-US" sz="2800" b="1" dirty="0"/>
              <a:t>Academic Progress </a:t>
            </a:r>
            <a:r>
              <a:rPr lang="en-US" sz="2800" dirty="0"/>
              <a:t>– Includes Professionalism</a:t>
            </a:r>
          </a:p>
          <a:p>
            <a:r>
              <a:rPr lang="en-US" sz="2800" b="1" dirty="0"/>
              <a:t>Preclinical Coursework </a:t>
            </a:r>
            <a:r>
              <a:rPr lang="en-US" sz="2800" dirty="0"/>
              <a:t>– PCM comments</a:t>
            </a:r>
          </a:p>
          <a:p>
            <a:r>
              <a:rPr lang="en-US" sz="2800" b="1" dirty="0"/>
              <a:t>Clerkships</a:t>
            </a:r>
            <a:r>
              <a:rPr lang="en-US" sz="2800" dirty="0"/>
              <a:t> – Basis of Overall Grade</a:t>
            </a:r>
          </a:p>
          <a:p>
            <a:pPr lvl="1"/>
            <a:r>
              <a:rPr lang="en-US" dirty="0"/>
              <a:t>Example (Clinical:33%, Exam 33%, OSCE 34%)</a:t>
            </a:r>
          </a:p>
          <a:p>
            <a:pPr lvl="1"/>
            <a:r>
              <a:rPr lang="en-US" dirty="0"/>
              <a:t>Brief synopsis of performance</a:t>
            </a:r>
          </a:p>
          <a:p>
            <a:pPr marL="342900" lvl="1" indent="0">
              <a:buNone/>
            </a:pPr>
            <a:r>
              <a:rPr lang="en-US" dirty="0"/>
              <a:t>		</a:t>
            </a:r>
          </a:p>
          <a:p>
            <a:endParaRPr lang="en-US" sz="2800" dirty="0"/>
          </a:p>
          <a:p>
            <a:r>
              <a:rPr lang="en-US" sz="2800" dirty="0"/>
              <a:t>Chart – Comparative performance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243" y="3753135"/>
            <a:ext cx="2996293" cy="24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57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582D5-39D2-4437-AC78-880DA56A29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6564" y="425885"/>
            <a:ext cx="7543800" cy="1449387"/>
          </a:xfrm>
        </p:spPr>
        <p:txBody>
          <a:bodyPr/>
          <a:lstStyle/>
          <a:p>
            <a:r>
              <a:rPr lang="en-US" b="1" dirty="0"/>
              <a:t>ACADEMIC PROGRESS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EF1C71-3232-48D6-9459-5014C8E615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24100" y="2012518"/>
            <a:ext cx="7543800" cy="40227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C000"/>
                </a:solidFill>
              </a:rPr>
              <a:t>Foundational Sciences</a:t>
            </a:r>
          </a:p>
          <a:p>
            <a:pPr marL="0" indent="0">
              <a:buNone/>
            </a:pPr>
            <a:r>
              <a:rPr lang="en-US" sz="1800" dirty="0"/>
              <a:t>Mr. Rey successfully completed the Foundational Sciences curriculum, which is graded pass-fail.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In the first-year Introduction to Clinical Medicine course, the faculty said, “Mr. Rey was polite</a:t>
            </a:r>
          </a:p>
          <a:p>
            <a:pPr marL="0" indent="0">
              <a:buNone/>
            </a:pPr>
            <a:r>
              <a:rPr lang="en-US" sz="1800" dirty="0"/>
              <a:t>and deferential. He completed his assignments and assisted the group in discussing the cases assigned. Although quiet, the depth of his knowledge impressed me. ”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In the second-year Introduction to Clinical Medicine course, the faculty noted, “Mr. Rey</a:t>
            </a:r>
          </a:p>
          <a:p>
            <a:pPr marL="0" indent="0">
              <a:buNone/>
            </a:pPr>
            <a:r>
              <a:rPr lang="en-US" sz="1800" dirty="0"/>
              <a:t>developed into a student leader with the group. He often helped organize the learning</a:t>
            </a:r>
          </a:p>
          <a:p>
            <a:pPr marL="0" indent="0">
              <a:buNone/>
            </a:pPr>
            <a:r>
              <a:rPr lang="en-US" sz="1800" dirty="0"/>
              <a:t>assignments and even coached his classmates in their presentations. His colleagues learned they could rely on his knowledge and mentoring., etc., </a:t>
            </a:r>
            <a:r>
              <a:rPr lang="en-US" sz="1800" dirty="0" err="1"/>
              <a:t>etc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0668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5659461" y="920558"/>
            <a:ext cx="6426200" cy="59374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79400" indent="-279400">
              <a:buClr>
                <a:schemeClr val="tx1"/>
              </a:buClr>
            </a:pPr>
            <a:r>
              <a:rPr lang="en-US" sz="3200" b="1" dirty="0">
                <a:solidFill>
                  <a:srgbClr val="00B0F0"/>
                </a:solidFill>
                <a:latin typeface="Arial Narrow" pitchFamily="34" charset="0"/>
              </a:rPr>
              <a:t>MSPE Format</a:t>
            </a:r>
          </a:p>
          <a:p>
            <a:pPr marL="450850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400" b="1" dirty="0">
                <a:solidFill>
                  <a:srgbClr val="FFC000"/>
                </a:solidFill>
                <a:latin typeface="Arial Narrow" pitchFamily="34" charset="0"/>
              </a:rPr>
              <a:t>Identifying Information</a:t>
            </a:r>
          </a:p>
          <a:p>
            <a:pPr marL="908050" lvl="1" indent="-285750">
              <a:buClr>
                <a:srgbClr val="FFCC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 Narrow" pitchFamily="34" charset="0"/>
              </a:rPr>
              <a:t>Identifies you as a fourth-year student at UTHSC</a:t>
            </a:r>
          </a:p>
          <a:p>
            <a:pPr marL="908050" lvl="1" indent="-285750">
              <a:buClr>
                <a:srgbClr val="FFCC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 Narrow" pitchFamily="34" charset="0"/>
              </a:rPr>
              <a:t>AOA distinction automatically (if applicable)</a:t>
            </a:r>
          </a:p>
          <a:p>
            <a:pPr marL="450850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400" b="1" dirty="0">
                <a:solidFill>
                  <a:srgbClr val="FFC000"/>
                </a:solidFill>
                <a:latin typeface="Arial Narrow" pitchFamily="34" charset="0"/>
              </a:rPr>
              <a:t>Personal Comments / Noteworthy Achievements</a:t>
            </a:r>
          </a:p>
          <a:p>
            <a:pPr marL="908050" lvl="1" indent="-285750">
              <a:buClr>
                <a:srgbClr val="FFCC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" charset="0"/>
              </a:rPr>
              <a:t>3 main points about you</a:t>
            </a:r>
          </a:p>
          <a:p>
            <a:pPr marL="908050" lvl="1" indent="-285750">
              <a:buClr>
                <a:srgbClr val="FFCC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" charset="0"/>
              </a:rPr>
              <a:t>You help write them</a:t>
            </a:r>
          </a:p>
          <a:p>
            <a:pPr marL="450850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400" b="1" dirty="0">
                <a:solidFill>
                  <a:srgbClr val="FFC000"/>
                </a:solidFill>
                <a:latin typeface="Arial Narrow" pitchFamily="34" charset="0"/>
              </a:rPr>
              <a:t>Academic History</a:t>
            </a:r>
          </a:p>
          <a:p>
            <a:pPr marL="908050" lvl="1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 Narrow" pitchFamily="34" charset="0"/>
              </a:rPr>
              <a:t>Graduation and matriculation dates</a:t>
            </a:r>
          </a:p>
          <a:p>
            <a:pPr marL="908050" lvl="1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 Narrow" pitchFamily="34" charset="0"/>
              </a:rPr>
              <a:t>Breaks, gaps, LOA</a:t>
            </a:r>
          </a:p>
          <a:p>
            <a:pPr marL="908050" lvl="1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 Narrow" pitchFamily="34" charset="0"/>
              </a:rPr>
              <a:t>Transfer school / dual degreed program info</a:t>
            </a:r>
          </a:p>
          <a:p>
            <a:pPr marL="908050" lvl="1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 Narrow" pitchFamily="34" charset="0"/>
              </a:rPr>
              <a:t>Explanation of remediated coursework</a:t>
            </a:r>
          </a:p>
          <a:p>
            <a:pPr marL="908050" lvl="1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400" b="1" i="1" dirty="0">
                <a:solidFill>
                  <a:schemeClr val="tx1"/>
                </a:solidFill>
                <a:latin typeface="Arial Narrow" pitchFamily="34" charset="0"/>
              </a:rPr>
              <a:t>Explanation of adverse actions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5765800" y="789709"/>
            <a:ext cx="4787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0" cap="small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EFA92-CAFE-4485-A81C-3AE724567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9" y="0"/>
            <a:ext cx="5296177" cy="6858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80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5659461" y="920558"/>
            <a:ext cx="6426200" cy="59374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79400" indent="-279400">
              <a:buClr>
                <a:schemeClr val="tx1"/>
              </a:buClr>
            </a:pPr>
            <a:r>
              <a:rPr lang="en-US" sz="3200" b="1" dirty="0">
                <a:solidFill>
                  <a:srgbClr val="00B0F0"/>
                </a:solidFill>
                <a:latin typeface="Arial Narrow" pitchFamily="34" charset="0"/>
              </a:rPr>
              <a:t>MSPE Format</a:t>
            </a:r>
          </a:p>
          <a:p>
            <a:pPr marL="908050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600" b="1" dirty="0">
                <a:solidFill>
                  <a:srgbClr val="FFC000"/>
                </a:solidFill>
                <a:latin typeface="Arial Narrow" pitchFamily="34" charset="0"/>
              </a:rPr>
              <a:t>Academic Progress</a:t>
            </a:r>
          </a:p>
          <a:p>
            <a:pPr marL="1365250" lvl="2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basic sciences &amp; introduction to </a:t>
            </a:r>
            <a:b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clinical medicine (PCM)</a:t>
            </a:r>
          </a:p>
          <a:p>
            <a:pPr marL="1365250" lvl="2" indent="-285750">
              <a:buClr>
                <a:srgbClr val="FFC0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solidFill>
                  <a:schemeClr val="tx1"/>
                </a:solidFill>
                <a:latin typeface="Arial Narrow" pitchFamily="34" charset="0"/>
              </a:rPr>
              <a:t>required clinical core clerkships and electives reported thru mid-October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5765800" y="789709"/>
            <a:ext cx="4787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0" cap="small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11191-2C39-45A5-AD62-1936D7CD8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72" y="0"/>
            <a:ext cx="5319794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956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5659461" y="920558"/>
            <a:ext cx="6426200" cy="59374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79400" indent="-279400">
              <a:buClr>
                <a:schemeClr val="tx1"/>
              </a:buClr>
            </a:pPr>
            <a:r>
              <a:rPr lang="en-US" sz="3200" b="1" dirty="0">
                <a:solidFill>
                  <a:srgbClr val="00B0F0"/>
                </a:solidFill>
                <a:latin typeface="Arial Narrow" pitchFamily="34" charset="0"/>
              </a:rPr>
              <a:t>MSPE Format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5765800" y="789709"/>
            <a:ext cx="4787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0" cap="small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6EB36-F84F-4BDC-BE8C-C1495809E7C7}"/>
              </a:ext>
            </a:extLst>
          </p:cNvPr>
          <p:cNvSpPr/>
          <p:nvPr/>
        </p:nvSpPr>
        <p:spPr>
          <a:xfrm>
            <a:off x="5659461" y="1477596"/>
            <a:ext cx="62446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0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600" b="1" dirty="0">
                <a:solidFill>
                  <a:srgbClr val="FFC000"/>
                </a:solidFill>
                <a:latin typeface="Arial Narrow" pitchFamily="34" charset="0"/>
              </a:rPr>
              <a:t>Summary</a:t>
            </a:r>
            <a:r>
              <a:rPr lang="en-US" sz="2600" b="1" dirty="0">
                <a:latin typeface="Arial Narrow" pitchFamily="34" charset="0"/>
              </a:rPr>
              <a:t> </a:t>
            </a:r>
          </a:p>
          <a:p>
            <a:pPr marL="1250950" lvl="2" indent="-285750">
              <a:buClr>
                <a:srgbClr val="FFCC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latin typeface="Arial Narrow" pitchFamily="34" charset="0"/>
              </a:rPr>
              <a:t>summative assessment of comparative performance relative to peers (i.e. quartile)</a:t>
            </a:r>
          </a:p>
          <a:p>
            <a:pPr marL="1250950" lvl="2" indent="-285750">
              <a:buClr>
                <a:srgbClr val="FFCC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latin typeface="Arial Narrow" pitchFamily="34" charset="0"/>
              </a:rPr>
              <a:t>Information on how the quartiles are determined (GPA)</a:t>
            </a:r>
          </a:p>
          <a:p>
            <a:pPr marL="1250950" lvl="2" indent="-285750">
              <a:buClr>
                <a:srgbClr val="FFCC00"/>
              </a:buClr>
              <a:buSzPct val="75000"/>
              <a:buFont typeface="Wingdings" pitchFamily="2" charset="2"/>
              <a:buChar char="§"/>
            </a:pPr>
            <a:r>
              <a:rPr lang="en-US" sz="2600" b="1" i="1" dirty="0">
                <a:latin typeface="Arial Narrow" pitchFamily="34" charset="0"/>
              </a:rPr>
              <a:t>Step scores and research aren’t included</a:t>
            </a:r>
            <a:endParaRPr lang="en-US" sz="2600" b="1" dirty="0">
              <a:latin typeface="Arial Narrow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F1587-2B58-4E27-916D-70351D8EA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9" y="0"/>
            <a:ext cx="529617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197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5659461" y="920558"/>
            <a:ext cx="6426200" cy="59374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79400" indent="-279400">
              <a:buClr>
                <a:schemeClr val="tx1"/>
              </a:buClr>
            </a:pPr>
            <a:r>
              <a:rPr lang="en-US" sz="3200" b="1" dirty="0">
                <a:solidFill>
                  <a:srgbClr val="00B0F0"/>
                </a:solidFill>
                <a:latin typeface="Arial Narrow" pitchFamily="34" charset="0"/>
              </a:rPr>
              <a:t>MSPE Format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5765800" y="789709"/>
            <a:ext cx="4787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0" cap="small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6EB36-F84F-4BDC-BE8C-C1495809E7C7}"/>
              </a:ext>
            </a:extLst>
          </p:cNvPr>
          <p:cNvSpPr/>
          <p:nvPr/>
        </p:nvSpPr>
        <p:spPr>
          <a:xfrm>
            <a:off x="5659461" y="1477596"/>
            <a:ext cx="624467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8050" lvl="1" indent="-285750">
              <a:buClr>
                <a:srgbClr val="FFC000"/>
              </a:buClr>
              <a:buSzPct val="75000"/>
              <a:buFont typeface="Arial" charset="0"/>
              <a:buChar char="●"/>
            </a:pPr>
            <a:r>
              <a:rPr lang="en-US" sz="2600" b="1" dirty="0">
                <a:solidFill>
                  <a:srgbClr val="FFC000"/>
                </a:solidFill>
                <a:latin typeface="Arial Narrow" pitchFamily="34" charset="0"/>
              </a:rPr>
              <a:t>Appendices</a:t>
            </a:r>
          </a:p>
          <a:p>
            <a:pPr marL="1376363" lvl="2" indent="-296863"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2400" b="1" i="1" dirty="0">
                <a:latin typeface="Arial Narrow" pitchFamily="34" charset="0"/>
              </a:rPr>
              <a:t>A – bar graph of performance relative to peers in each preclinical course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99761-55EF-4B97-86D4-F0F4CE7D4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6" y="0"/>
            <a:ext cx="529617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34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5659461" y="920558"/>
            <a:ext cx="6426200" cy="59374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79400" indent="-279400">
              <a:buClr>
                <a:schemeClr val="tx1"/>
              </a:buClr>
            </a:pPr>
            <a:r>
              <a:rPr lang="en-US" sz="3200" b="1" dirty="0">
                <a:solidFill>
                  <a:srgbClr val="00B0F0"/>
                </a:solidFill>
                <a:latin typeface="Arial Narrow" pitchFamily="34" charset="0"/>
              </a:rPr>
              <a:t>MSPE Format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5765800" y="789709"/>
            <a:ext cx="4787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0" cap="small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6EB36-F84F-4BDC-BE8C-C1495809E7C7}"/>
              </a:ext>
            </a:extLst>
          </p:cNvPr>
          <p:cNvSpPr/>
          <p:nvPr/>
        </p:nvSpPr>
        <p:spPr>
          <a:xfrm>
            <a:off x="5659461" y="1477596"/>
            <a:ext cx="6244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6363" lvl="2" indent="-296863"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2400" b="1" i="1" dirty="0">
                <a:latin typeface="Arial Narrow" pitchFamily="34" charset="0"/>
              </a:rPr>
              <a:t>B – bar graph of performance relative to peers in each core clinical clerkship</a:t>
            </a:r>
          </a:p>
          <a:p>
            <a:pPr marL="1376363" lvl="2" indent="-296863"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2400" b="1" i="1" dirty="0">
                <a:solidFill>
                  <a:srgbClr val="FFC000"/>
                </a:solidFill>
                <a:latin typeface="Arial Narrow" pitchFamily="34" charset="0"/>
              </a:rPr>
              <a:t>C – assessment of professional attributes relative to peers **</a:t>
            </a:r>
          </a:p>
          <a:p>
            <a:pPr marL="1376363" lvl="2" indent="-296863"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2400" b="1" i="1" dirty="0">
                <a:latin typeface="Arial Narrow" pitchFamily="34" charset="0"/>
              </a:rPr>
              <a:t>D – bar graph showing overall performances relative to peers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C6078-6D5E-4A79-B5E6-7BF4B60C4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98" b="39410"/>
          <a:stretch/>
        </p:blipFill>
        <p:spPr>
          <a:xfrm>
            <a:off x="152202" y="1"/>
            <a:ext cx="5325731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E77B1-8FE8-48F0-BACC-7B0F16D330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54" b="41913"/>
          <a:stretch/>
        </p:blipFill>
        <p:spPr>
          <a:xfrm>
            <a:off x="122146" y="3742266"/>
            <a:ext cx="5385841" cy="3115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78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D948-C1B8-449D-B80E-A4020E647D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7"/>
            <a:ext cx="10972800" cy="1849129"/>
          </a:xfrm>
        </p:spPr>
        <p:txBody>
          <a:bodyPr/>
          <a:lstStyle/>
          <a:p>
            <a:r>
              <a:rPr lang="en-US" dirty="0"/>
              <a:t>Reviewing the following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1B55A-63C9-46F2-B1F9-10A13167289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51819"/>
            <a:ext cx="10972800" cy="4474343"/>
          </a:xfrm>
        </p:spPr>
        <p:txBody>
          <a:bodyPr/>
          <a:lstStyle/>
          <a:p>
            <a:r>
              <a:rPr lang="en-US" sz="4400" dirty="0"/>
              <a:t>MSPE</a:t>
            </a:r>
          </a:p>
          <a:p>
            <a:r>
              <a:rPr lang="en-US" sz="4400" dirty="0"/>
              <a:t>Careers in Medicine</a:t>
            </a:r>
          </a:p>
          <a:p>
            <a:r>
              <a:rPr lang="en-US" sz="4400" dirty="0"/>
              <a:t>Specialty Advisor</a:t>
            </a:r>
          </a:p>
          <a:p>
            <a:r>
              <a:rPr lang="en-US" sz="4400" dirty="0"/>
              <a:t>Residency Explorer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5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5659461" y="920558"/>
            <a:ext cx="6426200" cy="59374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79400" indent="-279400">
              <a:buClr>
                <a:schemeClr val="tx1"/>
              </a:buClr>
            </a:pPr>
            <a:r>
              <a:rPr lang="en-US" sz="3200" b="1" dirty="0">
                <a:solidFill>
                  <a:srgbClr val="00B0F0"/>
                </a:solidFill>
                <a:latin typeface="Arial Narrow" pitchFamily="34" charset="0"/>
              </a:rPr>
              <a:t>MSPE Format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5765800" y="789709"/>
            <a:ext cx="4787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0" cap="small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6EB36-F84F-4BDC-BE8C-C1495809E7C7}"/>
              </a:ext>
            </a:extLst>
          </p:cNvPr>
          <p:cNvSpPr/>
          <p:nvPr/>
        </p:nvSpPr>
        <p:spPr>
          <a:xfrm>
            <a:off x="5269993" y="1477596"/>
            <a:ext cx="681566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9163" lvl="1" indent="-296863"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2000" b="1" i="1" dirty="0">
                <a:latin typeface="Arial Narrow" pitchFamily="34" charset="0"/>
              </a:rPr>
              <a:t>E – medical school information page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Special programmatic emphases, strengths, mission/goal(s).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Average length of enrollment (matriculation to graduation).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Description of the evaluation.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Med school requirements for successful completion of USMLE.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Med school requirements for successful completion of (OSCE) 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Utilization of the course, clerkship, or elective director’s narrative comments in MSPE.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Utilization by the med school of the AAMC “Guidelines for Medical Schools Regarding Academic Transcripts.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Description of the process by which MSPE is composed.</a:t>
            </a:r>
          </a:p>
          <a:p>
            <a:pPr marL="1376363" lvl="2" indent="-296863">
              <a:spcBef>
                <a:spcPts val="600"/>
              </a:spcBef>
              <a:buClr>
                <a:srgbClr val="FFC000"/>
              </a:buClr>
              <a:buSzPct val="75000"/>
              <a:buFont typeface="Wingdings" pitchFamily="2" charset="2"/>
              <a:buChar char="§"/>
              <a:tabLst>
                <a:tab pos="1376363" algn="l"/>
              </a:tabLst>
            </a:pPr>
            <a:r>
              <a:rPr lang="en-US" sz="1700" dirty="0"/>
              <a:t>Are permitted to review the MSPE prior to its transmission</a:t>
            </a:r>
            <a:r>
              <a:rPr lang="en-US" sz="1600" dirty="0"/>
              <a:t>.</a:t>
            </a:r>
            <a:endParaRPr lang="en-US" sz="2000" b="1" dirty="0">
              <a:latin typeface="Arial Narrow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AB9FFC-7DF5-4B45-8F29-EF5F28408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9" y="160866"/>
            <a:ext cx="5047715" cy="65362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2F9DD-EC7D-4928-89D5-825F66FCB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438" y="321734"/>
            <a:ext cx="4354023" cy="65062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441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5C36C33-7C7F-4479-8EC8-B85F9E6A9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" b="6204"/>
          <a:stretch/>
        </p:blipFill>
        <p:spPr>
          <a:xfrm>
            <a:off x="1504335" y="1417638"/>
            <a:ext cx="8731046" cy="5270756"/>
          </a:xfrm>
          <a:prstGeom prst="rect">
            <a:avLst/>
          </a:prstGeom>
          <a:ln w="9525"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F5DB02E-29DF-4B85-9A5A-C4AC3693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Clerkship Evaluation</a:t>
            </a:r>
          </a:p>
        </p:txBody>
      </p:sp>
    </p:spTree>
    <p:extLst>
      <p:ext uri="{BB962C8B-B14F-4D97-AF65-F5344CB8AC3E}">
        <p14:creationId xmlns:p14="http://schemas.microsoft.com/office/powerpoint/2010/main" val="3767880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7866" y="0"/>
            <a:ext cx="7196667" cy="4667251"/>
          </a:xfrm>
        </p:spPr>
        <p:txBody>
          <a:bodyPr>
            <a:noAutofit/>
          </a:bodyPr>
          <a:lstStyle/>
          <a:p>
            <a:r>
              <a:rPr lang="en-US" sz="6000" b="1" dirty="0"/>
              <a:t>Questions about the MSPE?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F4F65-0E5F-499A-A71E-C756875B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880" y="1029654"/>
            <a:ext cx="4377307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73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BEDE-8E14-4B40-BC00-DF5FA182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569928"/>
          </a:xfrm>
        </p:spPr>
        <p:txBody>
          <a:bodyPr/>
          <a:lstStyle/>
          <a:p>
            <a:r>
              <a:rPr lang="en-US" dirty="0"/>
              <a:t>Careers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DD025-8EE9-4ED5-B6FE-BE60F09F4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You will need to log onto the AAMC website</a:t>
            </a:r>
          </a:p>
          <a:p>
            <a:r>
              <a:rPr lang="en-US" sz="3600" dirty="0"/>
              <a:t>You last used this before medical school</a:t>
            </a:r>
          </a:p>
          <a:p>
            <a:r>
              <a:rPr lang="en-US" sz="3600" dirty="0"/>
              <a:t>If problems, please contact Debbey Hester (</a:t>
            </a:r>
            <a:r>
              <a:rPr lang="en-US" sz="3600" dirty="0">
                <a:hlinkClick r:id="rId2"/>
              </a:rPr>
              <a:t>dhester@uthsc.edu</a:t>
            </a:r>
            <a:r>
              <a:rPr lang="en-US" sz="3600" dirty="0"/>
              <a:t> or 901-448-5531)</a:t>
            </a:r>
          </a:p>
        </p:txBody>
      </p:sp>
    </p:spTree>
    <p:extLst>
      <p:ext uri="{BB962C8B-B14F-4D97-AF65-F5344CB8AC3E}">
        <p14:creationId xmlns:p14="http://schemas.microsoft.com/office/powerpoint/2010/main" val="3732317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8AFBCF1-EFB1-4318-8083-285BEA402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51" b="162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67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E65FC1-C731-4448-84F7-74F60B24B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078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57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D3000C0-91C2-4786-865D-B7F4907A7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4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5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62FADB-8023-413A-BD4F-EC0C1E229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080"/>
            <a:ext cx="2798064" cy="2304288"/>
          </a:xfrm>
        </p:spPr>
        <p:txBody>
          <a:bodyPr anchor="b">
            <a:normAutofit/>
          </a:bodyPr>
          <a:lstStyle/>
          <a:p>
            <a:r>
              <a:rPr lang="en-US" sz="4000" dirty="0"/>
              <a:t>Locations for programs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EDC2DFC-9A31-468C-BFA1-FAB57F35D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6392"/>
            <a:ext cx="2770632" cy="3081528"/>
          </a:xfrm>
        </p:spPr>
        <p:txBody>
          <a:bodyPr>
            <a:normAutofit/>
          </a:bodyPr>
          <a:lstStyle/>
          <a:p>
            <a:r>
              <a:rPr lang="en-US" sz="4400" dirty="0"/>
              <a:t>Internal Medicine</a:t>
            </a:r>
          </a:p>
          <a:p>
            <a:r>
              <a:rPr lang="en-US" sz="4400" dirty="0"/>
              <a:t>Pediatric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A39D6-5C44-4A83-98D1-2DBF6C417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264" y="91109"/>
            <a:ext cx="8113230" cy="63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50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0" y="1123056"/>
            <a:ext cx="5577182" cy="83328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kumimoji="1" lang="en-US" sz="4000" dirty="0"/>
              <a:t>Specialty Advisors</a:t>
            </a:r>
            <a:endParaRPr kumimoji="1" lang="en-US" sz="40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9195C-644F-4E4F-9BCE-688F3C1BD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31" y="181717"/>
            <a:ext cx="4584810" cy="60564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18B82E-F40C-4C8B-A79A-F68093BE3706}"/>
              </a:ext>
            </a:extLst>
          </p:cNvPr>
          <p:cNvSpPr/>
          <p:nvPr/>
        </p:nvSpPr>
        <p:spPr>
          <a:xfrm>
            <a:off x="5993932" y="2290486"/>
            <a:ext cx="57209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Specialty Advisor Form: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hlinkClick r:id="rId5"/>
              </a:rPr>
              <a:t>https://uthsc.edu/medicine/student-affairs/counseling/m3.php</a:t>
            </a:r>
            <a:endParaRPr lang="en-US" sz="2000" dirty="0"/>
          </a:p>
          <a:p>
            <a:pPr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A6E72C-C5FB-4A35-8B4A-8702EEA476CF}"/>
              </a:ext>
            </a:extLst>
          </p:cNvPr>
          <p:cNvSpPr/>
          <p:nvPr/>
        </p:nvSpPr>
        <p:spPr>
          <a:xfrm>
            <a:off x="5993932" y="3751906"/>
            <a:ext cx="643466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COM Specialty Advisor Listing: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hlinkClick r:id="rId6"/>
              </a:rPr>
              <a:t>https://uthsc.edu/medicine/student-affairs/documents/specialty-advisor-listing.pdf</a:t>
            </a:r>
            <a:endParaRPr lang="en-US" sz="2000" dirty="0"/>
          </a:p>
          <a:p>
            <a:pPr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200" b="1" dirty="0"/>
              <a:t>You will need to meet with your Specialty Advisor.  Send your form back to our office by 2/1/20.</a:t>
            </a:r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6F30B2-72DC-4163-9CA4-B9579331D1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3" t="7407" r="6613" b="5432"/>
          <a:stretch/>
        </p:blipFill>
        <p:spPr>
          <a:xfrm rot="519738">
            <a:off x="1761717" y="1014021"/>
            <a:ext cx="3775484" cy="496815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5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302204" y="1123056"/>
            <a:ext cx="5720962" cy="83328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kumimoji="1" lang="en-US" sz="4000" dirty="0"/>
              <a:t>AAMC Residency Explorer</a:t>
            </a:r>
            <a:endParaRPr kumimoji="1" lang="en-US" sz="4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C41B6-5C36-46A7-9E1F-26FC610FF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4" t="50000" r="21874"/>
          <a:stretch/>
        </p:blipFill>
        <p:spPr>
          <a:xfrm>
            <a:off x="109414" y="121633"/>
            <a:ext cx="5986586" cy="6343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18B82E-F40C-4C8B-A79A-F68093BE3706}"/>
              </a:ext>
            </a:extLst>
          </p:cNvPr>
          <p:cNvSpPr/>
          <p:nvPr/>
        </p:nvSpPr>
        <p:spPr>
          <a:xfrm>
            <a:off x="6302204" y="2315514"/>
            <a:ext cx="57209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About Residency Explorer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Residency Explorer will allow you to explore and compare residency programs in 11 specialties and compare your profile to applicants who matched at each program.</a:t>
            </a:r>
          </a:p>
          <a:p>
            <a:endParaRPr lang="en-US" sz="2000" b="1" dirty="0"/>
          </a:p>
          <a:p>
            <a:pPr>
              <a:spcBef>
                <a:spcPts val="1200"/>
              </a:spcBef>
            </a:pPr>
            <a:r>
              <a:rPr lang="en-US" sz="2000" i="1" dirty="0"/>
              <a:t>https://www.residencyexplorer.org/images/Residency%20Explorer%20Video%20FINAL%203.mp4</a:t>
            </a:r>
          </a:p>
        </p:txBody>
      </p:sp>
      <p:sp>
        <p:nvSpPr>
          <p:cNvPr id="5" name="Rectangle 4">
            <a:hlinkClick r:id="rId5"/>
            <a:extLst>
              <a:ext uri="{FF2B5EF4-FFF2-40B4-BE49-F238E27FC236}">
                <a16:creationId xmlns:a16="http://schemas.microsoft.com/office/drawing/2014/main" id="{30144A89-FD8B-4D8C-BC5C-4B78467E20BB}"/>
              </a:ext>
            </a:extLst>
          </p:cNvPr>
          <p:cNvSpPr/>
          <p:nvPr/>
        </p:nvSpPr>
        <p:spPr>
          <a:xfrm>
            <a:off x="417218" y="2472267"/>
            <a:ext cx="2630782" cy="1930400"/>
          </a:xfrm>
          <a:prstGeom prst="rect">
            <a:avLst/>
          </a:prstGeom>
          <a:noFill/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909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 rot="994496">
            <a:off x="7317930" y="429467"/>
            <a:ext cx="2741080" cy="5482511"/>
            <a:chOff x="2784" y="1699"/>
            <a:chExt cx="2544" cy="211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2784" y="1699"/>
              <a:ext cx="2142" cy="996"/>
            </a:xfrm>
            <a:custGeom>
              <a:avLst/>
              <a:gdLst/>
              <a:ahLst/>
              <a:cxnLst>
                <a:cxn ang="0">
                  <a:pos x="266" y="1993"/>
                </a:cxn>
                <a:cxn ang="0">
                  <a:pos x="4284" y="0"/>
                </a:cxn>
                <a:cxn ang="0">
                  <a:pos x="4223" y="1553"/>
                </a:cxn>
                <a:cxn ang="0">
                  <a:pos x="4164" y="1531"/>
                </a:cxn>
                <a:cxn ang="0">
                  <a:pos x="4050" y="1489"/>
                </a:cxn>
                <a:cxn ang="0">
                  <a:pos x="3888" y="1441"/>
                </a:cxn>
                <a:cxn ang="0">
                  <a:pos x="3679" y="1390"/>
                </a:cxn>
                <a:cxn ang="0">
                  <a:pos x="3426" y="1342"/>
                </a:cxn>
                <a:cxn ang="0">
                  <a:pos x="3137" y="1310"/>
                </a:cxn>
                <a:cxn ang="0">
                  <a:pos x="2812" y="1295"/>
                </a:cxn>
                <a:cxn ang="0">
                  <a:pos x="2633" y="1297"/>
                </a:cxn>
                <a:cxn ang="0">
                  <a:pos x="2616" y="1276"/>
                </a:cxn>
                <a:cxn ang="0">
                  <a:pos x="2580" y="1240"/>
                </a:cxn>
                <a:cxn ang="0">
                  <a:pos x="2533" y="1198"/>
                </a:cxn>
                <a:cxn ang="0">
                  <a:pos x="2468" y="1148"/>
                </a:cxn>
                <a:cxn ang="0">
                  <a:pos x="2392" y="1101"/>
                </a:cxn>
                <a:cxn ang="0">
                  <a:pos x="2304" y="1059"/>
                </a:cxn>
                <a:cxn ang="0">
                  <a:pos x="2206" y="1032"/>
                </a:cxn>
                <a:cxn ang="0">
                  <a:pos x="2107" y="1023"/>
                </a:cxn>
                <a:cxn ang="0">
                  <a:pos x="1981" y="1042"/>
                </a:cxn>
                <a:cxn ang="0">
                  <a:pos x="1821" y="1089"/>
                </a:cxn>
                <a:cxn ang="0">
                  <a:pos x="1637" y="1154"/>
                </a:cxn>
                <a:cxn ang="0">
                  <a:pos x="1439" y="1236"/>
                </a:cxn>
                <a:cxn ang="0">
                  <a:pos x="1240" y="1327"/>
                </a:cxn>
                <a:cxn ang="0">
                  <a:pos x="1048" y="1422"/>
                </a:cxn>
                <a:cxn ang="0">
                  <a:pos x="875" y="1513"/>
                </a:cxn>
                <a:cxn ang="0">
                  <a:pos x="772" y="1574"/>
                </a:cxn>
                <a:cxn ang="0">
                  <a:pos x="726" y="1612"/>
                </a:cxn>
                <a:cxn ang="0">
                  <a:pos x="690" y="1646"/>
                </a:cxn>
                <a:cxn ang="0">
                  <a:pos x="664" y="1681"/>
                </a:cxn>
                <a:cxn ang="0">
                  <a:pos x="646" y="1711"/>
                </a:cxn>
                <a:cxn ang="0">
                  <a:pos x="635" y="1736"/>
                </a:cxn>
                <a:cxn ang="0">
                  <a:pos x="629" y="1762"/>
                </a:cxn>
                <a:cxn ang="0">
                  <a:pos x="629" y="1768"/>
                </a:cxn>
              </a:cxnLst>
              <a:rect l="0" t="0" r="r" b="b"/>
              <a:pathLst>
                <a:path w="4284" h="1993">
                  <a:moveTo>
                    <a:pt x="629" y="1768"/>
                  </a:moveTo>
                  <a:lnTo>
                    <a:pt x="266" y="1993"/>
                  </a:lnTo>
                  <a:lnTo>
                    <a:pt x="0" y="831"/>
                  </a:lnTo>
                  <a:lnTo>
                    <a:pt x="4284" y="0"/>
                  </a:lnTo>
                  <a:lnTo>
                    <a:pt x="4232" y="1559"/>
                  </a:lnTo>
                  <a:lnTo>
                    <a:pt x="4223" y="1553"/>
                  </a:lnTo>
                  <a:lnTo>
                    <a:pt x="4202" y="1544"/>
                  </a:lnTo>
                  <a:lnTo>
                    <a:pt x="4164" y="1531"/>
                  </a:lnTo>
                  <a:lnTo>
                    <a:pt x="4114" y="1512"/>
                  </a:lnTo>
                  <a:lnTo>
                    <a:pt x="4050" y="1489"/>
                  </a:lnTo>
                  <a:lnTo>
                    <a:pt x="3976" y="1466"/>
                  </a:lnTo>
                  <a:lnTo>
                    <a:pt x="3888" y="1441"/>
                  </a:lnTo>
                  <a:lnTo>
                    <a:pt x="3791" y="1416"/>
                  </a:lnTo>
                  <a:lnTo>
                    <a:pt x="3679" y="1390"/>
                  </a:lnTo>
                  <a:lnTo>
                    <a:pt x="3557" y="1365"/>
                  </a:lnTo>
                  <a:lnTo>
                    <a:pt x="3426" y="1342"/>
                  </a:lnTo>
                  <a:lnTo>
                    <a:pt x="3287" y="1325"/>
                  </a:lnTo>
                  <a:lnTo>
                    <a:pt x="3137" y="1310"/>
                  </a:lnTo>
                  <a:lnTo>
                    <a:pt x="2979" y="1300"/>
                  </a:lnTo>
                  <a:lnTo>
                    <a:pt x="2812" y="1295"/>
                  </a:lnTo>
                  <a:lnTo>
                    <a:pt x="2637" y="1300"/>
                  </a:lnTo>
                  <a:lnTo>
                    <a:pt x="2633" y="1297"/>
                  </a:lnTo>
                  <a:lnTo>
                    <a:pt x="2628" y="1287"/>
                  </a:lnTo>
                  <a:lnTo>
                    <a:pt x="2616" y="1276"/>
                  </a:lnTo>
                  <a:lnTo>
                    <a:pt x="2603" y="1261"/>
                  </a:lnTo>
                  <a:lnTo>
                    <a:pt x="2580" y="1240"/>
                  </a:lnTo>
                  <a:lnTo>
                    <a:pt x="2559" y="1221"/>
                  </a:lnTo>
                  <a:lnTo>
                    <a:pt x="2533" y="1198"/>
                  </a:lnTo>
                  <a:lnTo>
                    <a:pt x="2504" y="1175"/>
                  </a:lnTo>
                  <a:lnTo>
                    <a:pt x="2468" y="1148"/>
                  </a:lnTo>
                  <a:lnTo>
                    <a:pt x="2434" y="1124"/>
                  </a:lnTo>
                  <a:lnTo>
                    <a:pt x="2392" y="1101"/>
                  </a:lnTo>
                  <a:lnTo>
                    <a:pt x="2352" y="1080"/>
                  </a:lnTo>
                  <a:lnTo>
                    <a:pt x="2304" y="1059"/>
                  </a:lnTo>
                  <a:lnTo>
                    <a:pt x="2257" y="1044"/>
                  </a:lnTo>
                  <a:lnTo>
                    <a:pt x="2206" y="1032"/>
                  </a:lnTo>
                  <a:lnTo>
                    <a:pt x="2154" y="1025"/>
                  </a:lnTo>
                  <a:lnTo>
                    <a:pt x="2107" y="1023"/>
                  </a:lnTo>
                  <a:lnTo>
                    <a:pt x="2050" y="1029"/>
                  </a:lnTo>
                  <a:lnTo>
                    <a:pt x="1981" y="1042"/>
                  </a:lnTo>
                  <a:lnTo>
                    <a:pt x="1907" y="1065"/>
                  </a:lnTo>
                  <a:lnTo>
                    <a:pt x="1821" y="1089"/>
                  </a:lnTo>
                  <a:lnTo>
                    <a:pt x="1734" y="1120"/>
                  </a:lnTo>
                  <a:lnTo>
                    <a:pt x="1637" y="1154"/>
                  </a:lnTo>
                  <a:lnTo>
                    <a:pt x="1542" y="1196"/>
                  </a:lnTo>
                  <a:lnTo>
                    <a:pt x="1439" y="1236"/>
                  </a:lnTo>
                  <a:lnTo>
                    <a:pt x="1339" y="1283"/>
                  </a:lnTo>
                  <a:lnTo>
                    <a:pt x="1240" y="1327"/>
                  </a:lnTo>
                  <a:lnTo>
                    <a:pt x="1141" y="1375"/>
                  </a:lnTo>
                  <a:lnTo>
                    <a:pt x="1048" y="1422"/>
                  </a:lnTo>
                  <a:lnTo>
                    <a:pt x="958" y="1470"/>
                  </a:lnTo>
                  <a:lnTo>
                    <a:pt x="875" y="1513"/>
                  </a:lnTo>
                  <a:lnTo>
                    <a:pt x="802" y="1559"/>
                  </a:lnTo>
                  <a:lnTo>
                    <a:pt x="772" y="1574"/>
                  </a:lnTo>
                  <a:lnTo>
                    <a:pt x="747" y="1593"/>
                  </a:lnTo>
                  <a:lnTo>
                    <a:pt x="726" y="1612"/>
                  </a:lnTo>
                  <a:lnTo>
                    <a:pt x="707" y="1631"/>
                  </a:lnTo>
                  <a:lnTo>
                    <a:pt x="690" y="1646"/>
                  </a:lnTo>
                  <a:lnTo>
                    <a:pt x="677" y="1666"/>
                  </a:lnTo>
                  <a:lnTo>
                    <a:pt x="664" y="1681"/>
                  </a:lnTo>
                  <a:lnTo>
                    <a:pt x="656" y="1700"/>
                  </a:lnTo>
                  <a:lnTo>
                    <a:pt x="646" y="1711"/>
                  </a:lnTo>
                  <a:lnTo>
                    <a:pt x="641" y="1726"/>
                  </a:lnTo>
                  <a:lnTo>
                    <a:pt x="635" y="1736"/>
                  </a:lnTo>
                  <a:lnTo>
                    <a:pt x="633" y="1749"/>
                  </a:lnTo>
                  <a:lnTo>
                    <a:pt x="629" y="1762"/>
                  </a:lnTo>
                  <a:lnTo>
                    <a:pt x="629" y="1768"/>
                  </a:lnTo>
                  <a:lnTo>
                    <a:pt x="629" y="1768"/>
                  </a:lnTo>
                  <a:close/>
                </a:path>
              </a:pathLst>
            </a:custGeom>
            <a:solidFill>
              <a:srgbClr val="E6E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873" y="2704"/>
              <a:ext cx="2121" cy="1113"/>
            </a:xfrm>
            <a:custGeom>
              <a:avLst/>
              <a:gdLst/>
              <a:ahLst/>
              <a:cxnLst>
                <a:cxn ang="0">
                  <a:pos x="68" y="1979"/>
                </a:cxn>
                <a:cxn ang="0">
                  <a:pos x="3789" y="633"/>
                </a:cxn>
                <a:cxn ang="0">
                  <a:pos x="2675" y="1005"/>
                </a:cxn>
                <a:cxn ang="0">
                  <a:pos x="2635" y="1042"/>
                </a:cxn>
                <a:cxn ang="0">
                  <a:pos x="2582" y="1072"/>
                </a:cxn>
                <a:cxn ang="0">
                  <a:pos x="2513" y="1085"/>
                </a:cxn>
                <a:cxn ang="0">
                  <a:pos x="2433" y="1066"/>
                </a:cxn>
                <a:cxn ang="0">
                  <a:pos x="2234" y="1106"/>
                </a:cxn>
                <a:cxn ang="0">
                  <a:pos x="2230" y="1163"/>
                </a:cxn>
                <a:cxn ang="0">
                  <a:pos x="2201" y="1253"/>
                </a:cxn>
                <a:cxn ang="0">
                  <a:pos x="2133" y="1340"/>
                </a:cxn>
                <a:cxn ang="0">
                  <a:pos x="2006" y="1384"/>
                </a:cxn>
                <a:cxn ang="0">
                  <a:pos x="1802" y="1351"/>
                </a:cxn>
                <a:cxn ang="0">
                  <a:pos x="1785" y="1355"/>
                </a:cxn>
                <a:cxn ang="0">
                  <a:pos x="1747" y="1380"/>
                </a:cxn>
                <a:cxn ang="0">
                  <a:pos x="1694" y="1410"/>
                </a:cxn>
                <a:cxn ang="0">
                  <a:pos x="1637" y="1458"/>
                </a:cxn>
                <a:cxn ang="0">
                  <a:pos x="1576" y="1513"/>
                </a:cxn>
                <a:cxn ang="0">
                  <a:pos x="1523" y="1561"/>
                </a:cxn>
                <a:cxn ang="0">
                  <a:pos x="1475" y="1557"/>
                </a:cxn>
                <a:cxn ang="0">
                  <a:pos x="1447" y="1517"/>
                </a:cxn>
                <a:cxn ang="0">
                  <a:pos x="1431" y="1445"/>
                </a:cxn>
                <a:cxn ang="0">
                  <a:pos x="1445" y="1367"/>
                </a:cxn>
                <a:cxn ang="0">
                  <a:pos x="1492" y="1291"/>
                </a:cxn>
                <a:cxn ang="0">
                  <a:pos x="1612" y="1190"/>
                </a:cxn>
                <a:cxn ang="0">
                  <a:pos x="1789" y="1074"/>
                </a:cxn>
                <a:cxn ang="0">
                  <a:pos x="1987" y="960"/>
                </a:cxn>
                <a:cxn ang="0">
                  <a:pos x="2167" y="863"/>
                </a:cxn>
                <a:cxn ang="0">
                  <a:pos x="2302" y="806"/>
                </a:cxn>
                <a:cxn ang="0">
                  <a:pos x="2260" y="781"/>
                </a:cxn>
                <a:cxn ang="0">
                  <a:pos x="2152" y="722"/>
                </a:cxn>
                <a:cxn ang="0">
                  <a:pos x="1996" y="650"/>
                </a:cxn>
                <a:cxn ang="0">
                  <a:pos x="1823" y="578"/>
                </a:cxn>
                <a:cxn ang="0">
                  <a:pos x="1646" y="526"/>
                </a:cxn>
                <a:cxn ang="0">
                  <a:pos x="1559" y="545"/>
                </a:cxn>
                <a:cxn ang="0">
                  <a:pos x="1414" y="667"/>
                </a:cxn>
                <a:cxn ang="0">
                  <a:pos x="1203" y="853"/>
                </a:cxn>
                <a:cxn ang="0">
                  <a:pos x="981" y="1053"/>
                </a:cxn>
                <a:cxn ang="0">
                  <a:pos x="806" y="1232"/>
                </a:cxn>
                <a:cxn ang="0">
                  <a:pos x="741" y="1311"/>
                </a:cxn>
                <a:cxn ang="0">
                  <a:pos x="707" y="1262"/>
                </a:cxn>
                <a:cxn ang="0">
                  <a:pos x="642" y="1156"/>
                </a:cxn>
                <a:cxn ang="0">
                  <a:pos x="570" y="1007"/>
                </a:cxn>
                <a:cxn ang="0">
                  <a:pos x="496" y="823"/>
                </a:cxn>
                <a:cxn ang="0">
                  <a:pos x="441" y="616"/>
                </a:cxn>
                <a:cxn ang="0">
                  <a:pos x="405" y="412"/>
                </a:cxn>
                <a:cxn ang="0">
                  <a:pos x="388" y="249"/>
                </a:cxn>
                <a:cxn ang="0">
                  <a:pos x="378" y="123"/>
                </a:cxn>
                <a:cxn ang="0">
                  <a:pos x="378" y="41"/>
                </a:cxn>
                <a:cxn ang="0">
                  <a:pos x="380" y="2"/>
                </a:cxn>
              </a:cxnLst>
              <a:rect l="0" t="0" r="r" b="b"/>
              <a:pathLst>
                <a:path w="4242" h="2226">
                  <a:moveTo>
                    <a:pt x="382" y="0"/>
                  </a:moveTo>
                  <a:lnTo>
                    <a:pt x="0" y="245"/>
                  </a:lnTo>
                  <a:lnTo>
                    <a:pt x="68" y="1979"/>
                  </a:lnTo>
                  <a:lnTo>
                    <a:pt x="4137" y="2226"/>
                  </a:lnTo>
                  <a:lnTo>
                    <a:pt x="4242" y="616"/>
                  </a:lnTo>
                  <a:lnTo>
                    <a:pt x="3789" y="633"/>
                  </a:lnTo>
                  <a:lnTo>
                    <a:pt x="3498" y="1623"/>
                  </a:lnTo>
                  <a:lnTo>
                    <a:pt x="2683" y="1000"/>
                  </a:lnTo>
                  <a:lnTo>
                    <a:pt x="2675" y="1005"/>
                  </a:lnTo>
                  <a:lnTo>
                    <a:pt x="2662" y="1021"/>
                  </a:lnTo>
                  <a:lnTo>
                    <a:pt x="2648" y="1030"/>
                  </a:lnTo>
                  <a:lnTo>
                    <a:pt x="2635" y="1042"/>
                  </a:lnTo>
                  <a:lnTo>
                    <a:pt x="2618" y="1051"/>
                  </a:lnTo>
                  <a:lnTo>
                    <a:pt x="2603" y="1064"/>
                  </a:lnTo>
                  <a:lnTo>
                    <a:pt x="2582" y="1072"/>
                  </a:lnTo>
                  <a:lnTo>
                    <a:pt x="2561" y="1078"/>
                  </a:lnTo>
                  <a:lnTo>
                    <a:pt x="2536" y="1081"/>
                  </a:lnTo>
                  <a:lnTo>
                    <a:pt x="2513" y="1085"/>
                  </a:lnTo>
                  <a:lnTo>
                    <a:pt x="2487" y="1081"/>
                  </a:lnTo>
                  <a:lnTo>
                    <a:pt x="2462" y="1076"/>
                  </a:lnTo>
                  <a:lnTo>
                    <a:pt x="2433" y="1066"/>
                  </a:lnTo>
                  <a:lnTo>
                    <a:pt x="2407" y="1051"/>
                  </a:lnTo>
                  <a:lnTo>
                    <a:pt x="2236" y="1104"/>
                  </a:lnTo>
                  <a:lnTo>
                    <a:pt x="2234" y="1106"/>
                  </a:lnTo>
                  <a:lnTo>
                    <a:pt x="2234" y="1119"/>
                  </a:lnTo>
                  <a:lnTo>
                    <a:pt x="2232" y="1138"/>
                  </a:lnTo>
                  <a:lnTo>
                    <a:pt x="2230" y="1163"/>
                  </a:lnTo>
                  <a:lnTo>
                    <a:pt x="2222" y="1190"/>
                  </a:lnTo>
                  <a:lnTo>
                    <a:pt x="2215" y="1220"/>
                  </a:lnTo>
                  <a:lnTo>
                    <a:pt x="2201" y="1253"/>
                  </a:lnTo>
                  <a:lnTo>
                    <a:pt x="2184" y="1285"/>
                  </a:lnTo>
                  <a:lnTo>
                    <a:pt x="2162" y="1313"/>
                  </a:lnTo>
                  <a:lnTo>
                    <a:pt x="2133" y="1340"/>
                  </a:lnTo>
                  <a:lnTo>
                    <a:pt x="2099" y="1361"/>
                  </a:lnTo>
                  <a:lnTo>
                    <a:pt x="2057" y="1378"/>
                  </a:lnTo>
                  <a:lnTo>
                    <a:pt x="2006" y="1384"/>
                  </a:lnTo>
                  <a:lnTo>
                    <a:pt x="1947" y="1384"/>
                  </a:lnTo>
                  <a:lnTo>
                    <a:pt x="1878" y="1372"/>
                  </a:lnTo>
                  <a:lnTo>
                    <a:pt x="1802" y="1351"/>
                  </a:lnTo>
                  <a:lnTo>
                    <a:pt x="1798" y="1351"/>
                  </a:lnTo>
                  <a:lnTo>
                    <a:pt x="1795" y="1351"/>
                  </a:lnTo>
                  <a:lnTo>
                    <a:pt x="1785" y="1355"/>
                  </a:lnTo>
                  <a:lnTo>
                    <a:pt x="1776" y="1363"/>
                  </a:lnTo>
                  <a:lnTo>
                    <a:pt x="1762" y="1369"/>
                  </a:lnTo>
                  <a:lnTo>
                    <a:pt x="1747" y="1380"/>
                  </a:lnTo>
                  <a:lnTo>
                    <a:pt x="1730" y="1388"/>
                  </a:lnTo>
                  <a:lnTo>
                    <a:pt x="1715" y="1401"/>
                  </a:lnTo>
                  <a:lnTo>
                    <a:pt x="1694" y="1410"/>
                  </a:lnTo>
                  <a:lnTo>
                    <a:pt x="1675" y="1426"/>
                  </a:lnTo>
                  <a:lnTo>
                    <a:pt x="1656" y="1441"/>
                  </a:lnTo>
                  <a:lnTo>
                    <a:pt x="1637" y="1458"/>
                  </a:lnTo>
                  <a:lnTo>
                    <a:pt x="1614" y="1473"/>
                  </a:lnTo>
                  <a:lnTo>
                    <a:pt x="1595" y="1492"/>
                  </a:lnTo>
                  <a:lnTo>
                    <a:pt x="1576" y="1513"/>
                  </a:lnTo>
                  <a:lnTo>
                    <a:pt x="1559" y="1534"/>
                  </a:lnTo>
                  <a:lnTo>
                    <a:pt x="1540" y="1549"/>
                  </a:lnTo>
                  <a:lnTo>
                    <a:pt x="1523" y="1561"/>
                  </a:lnTo>
                  <a:lnTo>
                    <a:pt x="1506" y="1564"/>
                  </a:lnTo>
                  <a:lnTo>
                    <a:pt x="1492" y="1564"/>
                  </a:lnTo>
                  <a:lnTo>
                    <a:pt x="1475" y="1557"/>
                  </a:lnTo>
                  <a:lnTo>
                    <a:pt x="1466" y="1547"/>
                  </a:lnTo>
                  <a:lnTo>
                    <a:pt x="1452" y="1532"/>
                  </a:lnTo>
                  <a:lnTo>
                    <a:pt x="1447" y="1517"/>
                  </a:lnTo>
                  <a:lnTo>
                    <a:pt x="1437" y="1492"/>
                  </a:lnTo>
                  <a:lnTo>
                    <a:pt x="1433" y="1469"/>
                  </a:lnTo>
                  <a:lnTo>
                    <a:pt x="1431" y="1445"/>
                  </a:lnTo>
                  <a:lnTo>
                    <a:pt x="1433" y="1420"/>
                  </a:lnTo>
                  <a:lnTo>
                    <a:pt x="1437" y="1393"/>
                  </a:lnTo>
                  <a:lnTo>
                    <a:pt x="1445" y="1367"/>
                  </a:lnTo>
                  <a:lnTo>
                    <a:pt x="1454" y="1340"/>
                  </a:lnTo>
                  <a:lnTo>
                    <a:pt x="1473" y="1317"/>
                  </a:lnTo>
                  <a:lnTo>
                    <a:pt x="1492" y="1291"/>
                  </a:lnTo>
                  <a:lnTo>
                    <a:pt x="1525" y="1260"/>
                  </a:lnTo>
                  <a:lnTo>
                    <a:pt x="1565" y="1226"/>
                  </a:lnTo>
                  <a:lnTo>
                    <a:pt x="1612" y="1190"/>
                  </a:lnTo>
                  <a:lnTo>
                    <a:pt x="1665" y="1152"/>
                  </a:lnTo>
                  <a:lnTo>
                    <a:pt x="1726" y="1114"/>
                  </a:lnTo>
                  <a:lnTo>
                    <a:pt x="1789" y="1074"/>
                  </a:lnTo>
                  <a:lnTo>
                    <a:pt x="1854" y="1036"/>
                  </a:lnTo>
                  <a:lnTo>
                    <a:pt x="1918" y="996"/>
                  </a:lnTo>
                  <a:lnTo>
                    <a:pt x="1987" y="960"/>
                  </a:lnTo>
                  <a:lnTo>
                    <a:pt x="2047" y="924"/>
                  </a:lnTo>
                  <a:lnTo>
                    <a:pt x="2112" y="893"/>
                  </a:lnTo>
                  <a:lnTo>
                    <a:pt x="2167" y="863"/>
                  </a:lnTo>
                  <a:lnTo>
                    <a:pt x="2220" y="838"/>
                  </a:lnTo>
                  <a:lnTo>
                    <a:pt x="2264" y="819"/>
                  </a:lnTo>
                  <a:lnTo>
                    <a:pt x="2302" y="806"/>
                  </a:lnTo>
                  <a:lnTo>
                    <a:pt x="2297" y="802"/>
                  </a:lnTo>
                  <a:lnTo>
                    <a:pt x="2283" y="794"/>
                  </a:lnTo>
                  <a:lnTo>
                    <a:pt x="2260" y="781"/>
                  </a:lnTo>
                  <a:lnTo>
                    <a:pt x="2232" y="766"/>
                  </a:lnTo>
                  <a:lnTo>
                    <a:pt x="2194" y="745"/>
                  </a:lnTo>
                  <a:lnTo>
                    <a:pt x="2152" y="722"/>
                  </a:lnTo>
                  <a:lnTo>
                    <a:pt x="2103" y="699"/>
                  </a:lnTo>
                  <a:lnTo>
                    <a:pt x="2053" y="676"/>
                  </a:lnTo>
                  <a:lnTo>
                    <a:pt x="1996" y="650"/>
                  </a:lnTo>
                  <a:lnTo>
                    <a:pt x="1939" y="625"/>
                  </a:lnTo>
                  <a:lnTo>
                    <a:pt x="1882" y="600"/>
                  </a:lnTo>
                  <a:lnTo>
                    <a:pt x="1823" y="578"/>
                  </a:lnTo>
                  <a:lnTo>
                    <a:pt x="1762" y="557"/>
                  </a:lnTo>
                  <a:lnTo>
                    <a:pt x="1705" y="541"/>
                  </a:lnTo>
                  <a:lnTo>
                    <a:pt x="1646" y="526"/>
                  </a:lnTo>
                  <a:lnTo>
                    <a:pt x="1593" y="521"/>
                  </a:lnTo>
                  <a:lnTo>
                    <a:pt x="1584" y="524"/>
                  </a:lnTo>
                  <a:lnTo>
                    <a:pt x="1559" y="545"/>
                  </a:lnTo>
                  <a:lnTo>
                    <a:pt x="1521" y="578"/>
                  </a:lnTo>
                  <a:lnTo>
                    <a:pt x="1473" y="619"/>
                  </a:lnTo>
                  <a:lnTo>
                    <a:pt x="1414" y="667"/>
                  </a:lnTo>
                  <a:lnTo>
                    <a:pt x="1348" y="724"/>
                  </a:lnTo>
                  <a:lnTo>
                    <a:pt x="1277" y="785"/>
                  </a:lnTo>
                  <a:lnTo>
                    <a:pt x="1203" y="853"/>
                  </a:lnTo>
                  <a:lnTo>
                    <a:pt x="1125" y="918"/>
                  </a:lnTo>
                  <a:lnTo>
                    <a:pt x="1053" y="988"/>
                  </a:lnTo>
                  <a:lnTo>
                    <a:pt x="981" y="1053"/>
                  </a:lnTo>
                  <a:lnTo>
                    <a:pt x="916" y="1118"/>
                  </a:lnTo>
                  <a:lnTo>
                    <a:pt x="855" y="1176"/>
                  </a:lnTo>
                  <a:lnTo>
                    <a:pt x="806" y="1232"/>
                  </a:lnTo>
                  <a:lnTo>
                    <a:pt x="768" y="1277"/>
                  </a:lnTo>
                  <a:lnTo>
                    <a:pt x="743" y="1317"/>
                  </a:lnTo>
                  <a:lnTo>
                    <a:pt x="741" y="1311"/>
                  </a:lnTo>
                  <a:lnTo>
                    <a:pt x="734" y="1302"/>
                  </a:lnTo>
                  <a:lnTo>
                    <a:pt x="720" y="1285"/>
                  </a:lnTo>
                  <a:lnTo>
                    <a:pt x="707" y="1262"/>
                  </a:lnTo>
                  <a:lnTo>
                    <a:pt x="686" y="1232"/>
                  </a:lnTo>
                  <a:lnTo>
                    <a:pt x="665" y="1196"/>
                  </a:lnTo>
                  <a:lnTo>
                    <a:pt x="642" y="1156"/>
                  </a:lnTo>
                  <a:lnTo>
                    <a:pt x="621" y="1112"/>
                  </a:lnTo>
                  <a:lnTo>
                    <a:pt x="595" y="1061"/>
                  </a:lnTo>
                  <a:lnTo>
                    <a:pt x="570" y="1007"/>
                  </a:lnTo>
                  <a:lnTo>
                    <a:pt x="544" y="948"/>
                  </a:lnTo>
                  <a:lnTo>
                    <a:pt x="521" y="888"/>
                  </a:lnTo>
                  <a:lnTo>
                    <a:pt x="496" y="823"/>
                  </a:lnTo>
                  <a:lnTo>
                    <a:pt x="473" y="756"/>
                  </a:lnTo>
                  <a:lnTo>
                    <a:pt x="454" y="686"/>
                  </a:lnTo>
                  <a:lnTo>
                    <a:pt x="441" y="616"/>
                  </a:lnTo>
                  <a:lnTo>
                    <a:pt x="426" y="543"/>
                  </a:lnTo>
                  <a:lnTo>
                    <a:pt x="416" y="477"/>
                  </a:lnTo>
                  <a:lnTo>
                    <a:pt x="405" y="412"/>
                  </a:lnTo>
                  <a:lnTo>
                    <a:pt x="397" y="355"/>
                  </a:lnTo>
                  <a:lnTo>
                    <a:pt x="389" y="300"/>
                  </a:lnTo>
                  <a:lnTo>
                    <a:pt x="388" y="249"/>
                  </a:lnTo>
                  <a:lnTo>
                    <a:pt x="382" y="203"/>
                  </a:lnTo>
                  <a:lnTo>
                    <a:pt x="382" y="161"/>
                  </a:lnTo>
                  <a:lnTo>
                    <a:pt x="378" y="123"/>
                  </a:lnTo>
                  <a:lnTo>
                    <a:pt x="378" y="91"/>
                  </a:lnTo>
                  <a:lnTo>
                    <a:pt x="378" y="62"/>
                  </a:lnTo>
                  <a:lnTo>
                    <a:pt x="378" y="41"/>
                  </a:lnTo>
                  <a:lnTo>
                    <a:pt x="378" y="22"/>
                  </a:lnTo>
                  <a:lnTo>
                    <a:pt x="380" y="9"/>
                  </a:lnTo>
                  <a:lnTo>
                    <a:pt x="380" y="2"/>
                  </a:lnTo>
                  <a:lnTo>
                    <a:pt x="382" y="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BFC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285" y="2952"/>
              <a:ext cx="1609" cy="861"/>
            </a:xfrm>
            <a:custGeom>
              <a:avLst/>
              <a:gdLst/>
              <a:ahLst/>
              <a:cxnLst>
                <a:cxn ang="0">
                  <a:pos x="785" y="7"/>
                </a:cxn>
                <a:cxn ang="0">
                  <a:pos x="897" y="45"/>
                </a:cxn>
                <a:cxn ang="0">
                  <a:pos x="1067" y="110"/>
                </a:cxn>
                <a:cxn ang="0">
                  <a:pos x="1247" y="182"/>
                </a:cxn>
                <a:cxn ang="0">
                  <a:pos x="1405" y="260"/>
                </a:cxn>
                <a:cxn ang="0">
                  <a:pos x="1466" y="314"/>
                </a:cxn>
                <a:cxn ang="0">
                  <a:pos x="1358" y="365"/>
                </a:cxn>
                <a:cxn ang="0">
                  <a:pos x="1166" y="462"/>
                </a:cxn>
                <a:cxn ang="0">
                  <a:pos x="949" y="584"/>
                </a:cxn>
                <a:cxn ang="0">
                  <a:pos x="761" y="707"/>
                </a:cxn>
                <a:cxn ang="0">
                  <a:pos x="656" y="814"/>
                </a:cxn>
                <a:cxn ang="0">
                  <a:pos x="620" y="895"/>
                </a:cxn>
                <a:cxn ang="0">
                  <a:pos x="607" y="968"/>
                </a:cxn>
                <a:cxn ang="0">
                  <a:pos x="610" y="1023"/>
                </a:cxn>
                <a:cxn ang="0">
                  <a:pos x="631" y="1061"/>
                </a:cxn>
                <a:cxn ang="0">
                  <a:pos x="667" y="1068"/>
                </a:cxn>
                <a:cxn ang="0">
                  <a:pos x="717" y="1046"/>
                </a:cxn>
                <a:cxn ang="0">
                  <a:pos x="776" y="1000"/>
                </a:cxn>
                <a:cxn ang="0">
                  <a:pos x="838" y="950"/>
                </a:cxn>
                <a:cxn ang="0">
                  <a:pos x="897" y="901"/>
                </a:cxn>
                <a:cxn ang="0">
                  <a:pos x="953" y="871"/>
                </a:cxn>
                <a:cxn ang="0">
                  <a:pos x="1000" y="865"/>
                </a:cxn>
                <a:cxn ang="0">
                  <a:pos x="1055" y="871"/>
                </a:cxn>
                <a:cxn ang="0">
                  <a:pos x="1116" y="876"/>
                </a:cxn>
                <a:cxn ang="0">
                  <a:pos x="1183" y="880"/>
                </a:cxn>
                <a:cxn ang="0">
                  <a:pos x="1247" y="867"/>
                </a:cxn>
                <a:cxn ang="0">
                  <a:pos x="1308" y="836"/>
                </a:cxn>
                <a:cxn ang="0">
                  <a:pos x="1350" y="796"/>
                </a:cxn>
                <a:cxn ang="0">
                  <a:pos x="1378" y="760"/>
                </a:cxn>
                <a:cxn ang="0">
                  <a:pos x="1390" y="722"/>
                </a:cxn>
                <a:cxn ang="0">
                  <a:pos x="1399" y="686"/>
                </a:cxn>
                <a:cxn ang="0">
                  <a:pos x="1399" y="639"/>
                </a:cxn>
                <a:cxn ang="0">
                  <a:pos x="1413" y="610"/>
                </a:cxn>
                <a:cxn ang="0">
                  <a:pos x="1439" y="595"/>
                </a:cxn>
                <a:cxn ang="0">
                  <a:pos x="1474" y="576"/>
                </a:cxn>
                <a:cxn ang="0">
                  <a:pos x="1517" y="559"/>
                </a:cxn>
                <a:cxn ang="0">
                  <a:pos x="1567" y="555"/>
                </a:cxn>
                <a:cxn ang="0">
                  <a:pos x="1616" y="557"/>
                </a:cxn>
                <a:cxn ang="0">
                  <a:pos x="1675" y="561"/>
                </a:cxn>
                <a:cxn ang="0">
                  <a:pos x="1738" y="563"/>
                </a:cxn>
                <a:cxn ang="0">
                  <a:pos x="1795" y="551"/>
                </a:cxn>
                <a:cxn ang="0">
                  <a:pos x="1850" y="523"/>
                </a:cxn>
                <a:cxn ang="0">
                  <a:pos x="1894" y="523"/>
                </a:cxn>
                <a:cxn ang="0">
                  <a:pos x="2015" y="595"/>
                </a:cxn>
                <a:cxn ang="0">
                  <a:pos x="2200" y="715"/>
                </a:cxn>
                <a:cxn ang="0">
                  <a:pos x="2401" y="855"/>
                </a:cxn>
                <a:cxn ang="0">
                  <a:pos x="2580" y="1013"/>
                </a:cxn>
                <a:cxn ang="0">
                  <a:pos x="2977" y="137"/>
                </a:cxn>
                <a:cxn ang="0">
                  <a:pos x="0" y="1106"/>
                </a:cxn>
                <a:cxn ang="0">
                  <a:pos x="761" y="0"/>
                </a:cxn>
              </a:cxnLst>
              <a:rect l="0" t="0" r="r" b="b"/>
              <a:pathLst>
                <a:path w="3219" h="1722">
                  <a:moveTo>
                    <a:pt x="761" y="0"/>
                  </a:moveTo>
                  <a:lnTo>
                    <a:pt x="764" y="0"/>
                  </a:lnTo>
                  <a:lnTo>
                    <a:pt x="785" y="7"/>
                  </a:lnTo>
                  <a:lnTo>
                    <a:pt x="814" y="17"/>
                  </a:lnTo>
                  <a:lnTo>
                    <a:pt x="852" y="30"/>
                  </a:lnTo>
                  <a:lnTo>
                    <a:pt x="897" y="45"/>
                  </a:lnTo>
                  <a:lnTo>
                    <a:pt x="951" y="64"/>
                  </a:lnTo>
                  <a:lnTo>
                    <a:pt x="1006" y="84"/>
                  </a:lnTo>
                  <a:lnTo>
                    <a:pt x="1067" y="110"/>
                  </a:lnTo>
                  <a:lnTo>
                    <a:pt x="1126" y="131"/>
                  </a:lnTo>
                  <a:lnTo>
                    <a:pt x="1188" y="158"/>
                  </a:lnTo>
                  <a:lnTo>
                    <a:pt x="1247" y="182"/>
                  </a:lnTo>
                  <a:lnTo>
                    <a:pt x="1304" y="209"/>
                  </a:lnTo>
                  <a:lnTo>
                    <a:pt x="1358" y="234"/>
                  </a:lnTo>
                  <a:lnTo>
                    <a:pt x="1405" y="260"/>
                  </a:lnTo>
                  <a:lnTo>
                    <a:pt x="1441" y="285"/>
                  </a:lnTo>
                  <a:lnTo>
                    <a:pt x="1474" y="310"/>
                  </a:lnTo>
                  <a:lnTo>
                    <a:pt x="1466" y="314"/>
                  </a:lnTo>
                  <a:lnTo>
                    <a:pt x="1441" y="325"/>
                  </a:lnTo>
                  <a:lnTo>
                    <a:pt x="1405" y="340"/>
                  </a:lnTo>
                  <a:lnTo>
                    <a:pt x="1358" y="365"/>
                  </a:lnTo>
                  <a:lnTo>
                    <a:pt x="1299" y="392"/>
                  </a:lnTo>
                  <a:lnTo>
                    <a:pt x="1234" y="426"/>
                  </a:lnTo>
                  <a:lnTo>
                    <a:pt x="1166" y="462"/>
                  </a:lnTo>
                  <a:lnTo>
                    <a:pt x="1093" y="502"/>
                  </a:lnTo>
                  <a:lnTo>
                    <a:pt x="1019" y="542"/>
                  </a:lnTo>
                  <a:lnTo>
                    <a:pt x="949" y="584"/>
                  </a:lnTo>
                  <a:lnTo>
                    <a:pt x="878" y="625"/>
                  </a:lnTo>
                  <a:lnTo>
                    <a:pt x="816" y="667"/>
                  </a:lnTo>
                  <a:lnTo>
                    <a:pt x="761" y="707"/>
                  </a:lnTo>
                  <a:lnTo>
                    <a:pt x="713" y="745"/>
                  </a:lnTo>
                  <a:lnTo>
                    <a:pt x="677" y="781"/>
                  </a:lnTo>
                  <a:lnTo>
                    <a:pt x="656" y="814"/>
                  </a:lnTo>
                  <a:lnTo>
                    <a:pt x="641" y="840"/>
                  </a:lnTo>
                  <a:lnTo>
                    <a:pt x="629" y="869"/>
                  </a:lnTo>
                  <a:lnTo>
                    <a:pt x="620" y="895"/>
                  </a:lnTo>
                  <a:lnTo>
                    <a:pt x="614" y="922"/>
                  </a:lnTo>
                  <a:lnTo>
                    <a:pt x="608" y="945"/>
                  </a:lnTo>
                  <a:lnTo>
                    <a:pt x="607" y="968"/>
                  </a:lnTo>
                  <a:lnTo>
                    <a:pt x="605" y="988"/>
                  </a:lnTo>
                  <a:lnTo>
                    <a:pt x="608" y="1009"/>
                  </a:lnTo>
                  <a:lnTo>
                    <a:pt x="610" y="1023"/>
                  </a:lnTo>
                  <a:lnTo>
                    <a:pt x="616" y="1040"/>
                  </a:lnTo>
                  <a:lnTo>
                    <a:pt x="622" y="1049"/>
                  </a:lnTo>
                  <a:lnTo>
                    <a:pt x="631" y="1061"/>
                  </a:lnTo>
                  <a:lnTo>
                    <a:pt x="641" y="1066"/>
                  </a:lnTo>
                  <a:lnTo>
                    <a:pt x="652" y="1070"/>
                  </a:lnTo>
                  <a:lnTo>
                    <a:pt x="667" y="1068"/>
                  </a:lnTo>
                  <a:lnTo>
                    <a:pt x="684" y="1065"/>
                  </a:lnTo>
                  <a:lnTo>
                    <a:pt x="702" y="1053"/>
                  </a:lnTo>
                  <a:lnTo>
                    <a:pt x="717" y="1046"/>
                  </a:lnTo>
                  <a:lnTo>
                    <a:pt x="734" y="1030"/>
                  </a:lnTo>
                  <a:lnTo>
                    <a:pt x="757" y="1019"/>
                  </a:lnTo>
                  <a:lnTo>
                    <a:pt x="776" y="1000"/>
                  </a:lnTo>
                  <a:lnTo>
                    <a:pt x="795" y="985"/>
                  </a:lnTo>
                  <a:lnTo>
                    <a:pt x="816" y="968"/>
                  </a:lnTo>
                  <a:lnTo>
                    <a:pt x="838" y="950"/>
                  </a:lnTo>
                  <a:lnTo>
                    <a:pt x="858" y="933"/>
                  </a:lnTo>
                  <a:lnTo>
                    <a:pt x="877" y="916"/>
                  </a:lnTo>
                  <a:lnTo>
                    <a:pt x="897" y="901"/>
                  </a:lnTo>
                  <a:lnTo>
                    <a:pt x="918" y="890"/>
                  </a:lnTo>
                  <a:lnTo>
                    <a:pt x="935" y="878"/>
                  </a:lnTo>
                  <a:lnTo>
                    <a:pt x="953" y="871"/>
                  </a:lnTo>
                  <a:lnTo>
                    <a:pt x="970" y="865"/>
                  </a:lnTo>
                  <a:lnTo>
                    <a:pt x="987" y="865"/>
                  </a:lnTo>
                  <a:lnTo>
                    <a:pt x="1000" y="865"/>
                  </a:lnTo>
                  <a:lnTo>
                    <a:pt x="1017" y="865"/>
                  </a:lnTo>
                  <a:lnTo>
                    <a:pt x="1032" y="867"/>
                  </a:lnTo>
                  <a:lnTo>
                    <a:pt x="1055" y="871"/>
                  </a:lnTo>
                  <a:lnTo>
                    <a:pt x="1074" y="873"/>
                  </a:lnTo>
                  <a:lnTo>
                    <a:pt x="1095" y="874"/>
                  </a:lnTo>
                  <a:lnTo>
                    <a:pt x="1116" y="876"/>
                  </a:lnTo>
                  <a:lnTo>
                    <a:pt x="1141" y="880"/>
                  </a:lnTo>
                  <a:lnTo>
                    <a:pt x="1162" y="880"/>
                  </a:lnTo>
                  <a:lnTo>
                    <a:pt x="1183" y="880"/>
                  </a:lnTo>
                  <a:lnTo>
                    <a:pt x="1204" y="876"/>
                  </a:lnTo>
                  <a:lnTo>
                    <a:pt x="1226" y="874"/>
                  </a:lnTo>
                  <a:lnTo>
                    <a:pt x="1247" y="867"/>
                  </a:lnTo>
                  <a:lnTo>
                    <a:pt x="1268" y="859"/>
                  </a:lnTo>
                  <a:lnTo>
                    <a:pt x="1287" y="848"/>
                  </a:lnTo>
                  <a:lnTo>
                    <a:pt x="1308" y="836"/>
                  </a:lnTo>
                  <a:lnTo>
                    <a:pt x="1323" y="821"/>
                  </a:lnTo>
                  <a:lnTo>
                    <a:pt x="1337" y="808"/>
                  </a:lnTo>
                  <a:lnTo>
                    <a:pt x="1350" y="796"/>
                  </a:lnTo>
                  <a:lnTo>
                    <a:pt x="1361" y="783"/>
                  </a:lnTo>
                  <a:lnTo>
                    <a:pt x="1369" y="772"/>
                  </a:lnTo>
                  <a:lnTo>
                    <a:pt x="1378" y="760"/>
                  </a:lnTo>
                  <a:lnTo>
                    <a:pt x="1384" y="747"/>
                  </a:lnTo>
                  <a:lnTo>
                    <a:pt x="1388" y="738"/>
                  </a:lnTo>
                  <a:lnTo>
                    <a:pt x="1390" y="722"/>
                  </a:lnTo>
                  <a:lnTo>
                    <a:pt x="1394" y="711"/>
                  </a:lnTo>
                  <a:lnTo>
                    <a:pt x="1396" y="698"/>
                  </a:lnTo>
                  <a:lnTo>
                    <a:pt x="1399" y="686"/>
                  </a:lnTo>
                  <a:lnTo>
                    <a:pt x="1399" y="669"/>
                  </a:lnTo>
                  <a:lnTo>
                    <a:pt x="1399" y="656"/>
                  </a:lnTo>
                  <a:lnTo>
                    <a:pt x="1399" y="639"/>
                  </a:lnTo>
                  <a:lnTo>
                    <a:pt x="1401" y="623"/>
                  </a:lnTo>
                  <a:lnTo>
                    <a:pt x="1403" y="620"/>
                  </a:lnTo>
                  <a:lnTo>
                    <a:pt x="1413" y="610"/>
                  </a:lnTo>
                  <a:lnTo>
                    <a:pt x="1418" y="606"/>
                  </a:lnTo>
                  <a:lnTo>
                    <a:pt x="1430" y="601"/>
                  </a:lnTo>
                  <a:lnTo>
                    <a:pt x="1439" y="595"/>
                  </a:lnTo>
                  <a:lnTo>
                    <a:pt x="1451" y="589"/>
                  </a:lnTo>
                  <a:lnTo>
                    <a:pt x="1462" y="582"/>
                  </a:lnTo>
                  <a:lnTo>
                    <a:pt x="1474" y="576"/>
                  </a:lnTo>
                  <a:lnTo>
                    <a:pt x="1487" y="570"/>
                  </a:lnTo>
                  <a:lnTo>
                    <a:pt x="1502" y="565"/>
                  </a:lnTo>
                  <a:lnTo>
                    <a:pt x="1517" y="559"/>
                  </a:lnTo>
                  <a:lnTo>
                    <a:pt x="1532" y="557"/>
                  </a:lnTo>
                  <a:lnTo>
                    <a:pt x="1550" y="555"/>
                  </a:lnTo>
                  <a:lnTo>
                    <a:pt x="1567" y="555"/>
                  </a:lnTo>
                  <a:lnTo>
                    <a:pt x="1582" y="555"/>
                  </a:lnTo>
                  <a:lnTo>
                    <a:pt x="1599" y="555"/>
                  </a:lnTo>
                  <a:lnTo>
                    <a:pt x="1616" y="557"/>
                  </a:lnTo>
                  <a:lnTo>
                    <a:pt x="1635" y="559"/>
                  </a:lnTo>
                  <a:lnTo>
                    <a:pt x="1656" y="559"/>
                  </a:lnTo>
                  <a:lnTo>
                    <a:pt x="1675" y="561"/>
                  </a:lnTo>
                  <a:lnTo>
                    <a:pt x="1696" y="563"/>
                  </a:lnTo>
                  <a:lnTo>
                    <a:pt x="1717" y="565"/>
                  </a:lnTo>
                  <a:lnTo>
                    <a:pt x="1738" y="563"/>
                  </a:lnTo>
                  <a:lnTo>
                    <a:pt x="1757" y="561"/>
                  </a:lnTo>
                  <a:lnTo>
                    <a:pt x="1776" y="555"/>
                  </a:lnTo>
                  <a:lnTo>
                    <a:pt x="1795" y="551"/>
                  </a:lnTo>
                  <a:lnTo>
                    <a:pt x="1814" y="544"/>
                  </a:lnTo>
                  <a:lnTo>
                    <a:pt x="1833" y="534"/>
                  </a:lnTo>
                  <a:lnTo>
                    <a:pt x="1850" y="523"/>
                  </a:lnTo>
                  <a:lnTo>
                    <a:pt x="1869" y="509"/>
                  </a:lnTo>
                  <a:lnTo>
                    <a:pt x="1875" y="513"/>
                  </a:lnTo>
                  <a:lnTo>
                    <a:pt x="1894" y="523"/>
                  </a:lnTo>
                  <a:lnTo>
                    <a:pt x="1926" y="542"/>
                  </a:lnTo>
                  <a:lnTo>
                    <a:pt x="1968" y="566"/>
                  </a:lnTo>
                  <a:lnTo>
                    <a:pt x="2015" y="595"/>
                  </a:lnTo>
                  <a:lnTo>
                    <a:pt x="2072" y="631"/>
                  </a:lnTo>
                  <a:lnTo>
                    <a:pt x="2133" y="669"/>
                  </a:lnTo>
                  <a:lnTo>
                    <a:pt x="2200" y="715"/>
                  </a:lnTo>
                  <a:lnTo>
                    <a:pt x="2266" y="758"/>
                  </a:lnTo>
                  <a:lnTo>
                    <a:pt x="2335" y="806"/>
                  </a:lnTo>
                  <a:lnTo>
                    <a:pt x="2401" y="855"/>
                  </a:lnTo>
                  <a:lnTo>
                    <a:pt x="2466" y="911"/>
                  </a:lnTo>
                  <a:lnTo>
                    <a:pt x="2525" y="962"/>
                  </a:lnTo>
                  <a:lnTo>
                    <a:pt x="2580" y="1013"/>
                  </a:lnTo>
                  <a:lnTo>
                    <a:pt x="2626" y="1065"/>
                  </a:lnTo>
                  <a:lnTo>
                    <a:pt x="2664" y="1116"/>
                  </a:lnTo>
                  <a:lnTo>
                    <a:pt x="2977" y="137"/>
                  </a:lnTo>
                  <a:lnTo>
                    <a:pt x="3219" y="127"/>
                  </a:lnTo>
                  <a:lnTo>
                    <a:pt x="2717" y="1722"/>
                  </a:lnTo>
                  <a:lnTo>
                    <a:pt x="0" y="1106"/>
                  </a:lnTo>
                  <a:lnTo>
                    <a:pt x="337" y="321"/>
                  </a:lnTo>
                  <a:lnTo>
                    <a:pt x="761" y="0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250" y="2971"/>
              <a:ext cx="528" cy="424"/>
            </a:xfrm>
            <a:custGeom>
              <a:avLst/>
              <a:gdLst/>
              <a:ahLst/>
              <a:cxnLst>
                <a:cxn ang="0">
                  <a:pos x="0" y="407"/>
                </a:cxn>
                <a:cxn ang="0">
                  <a:pos x="6" y="403"/>
                </a:cxn>
                <a:cxn ang="0">
                  <a:pos x="25" y="393"/>
                </a:cxn>
                <a:cxn ang="0">
                  <a:pos x="55" y="376"/>
                </a:cxn>
                <a:cxn ang="0">
                  <a:pos x="97" y="357"/>
                </a:cxn>
                <a:cxn ang="0">
                  <a:pos x="146" y="333"/>
                </a:cxn>
                <a:cxn ang="0">
                  <a:pos x="207" y="306"/>
                </a:cxn>
                <a:cxn ang="0">
                  <a:pos x="274" y="276"/>
                </a:cxn>
                <a:cxn ang="0">
                  <a:pos x="350" y="245"/>
                </a:cxn>
                <a:cxn ang="0">
                  <a:pos x="428" y="211"/>
                </a:cxn>
                <a:cxn ang="0">
                  <a:pos x="511" y="179"/>
                </a:cxn>
                <a:cxn ang="0">
                  <a:pos x="597" y="142"/>
                </a:cxn>
                <a:cxn ang="0">
                  <a:pos x="688" y="110"/>
                </a:cxn>
                <a:cxn ang="0">
                  <a:pos x="779" y="78"/>
                </a:cxn>
                <a:cxn ang="0">
                  <a:pos x="871" y="49"/>
                </a:cxn>
                <a:cxn ang="0">
                  <a:pos x="962" y="21"/>
                </a:cxn>
                <a:cxn ang="0">
                  <a:pos x="1055" y="0"/>
                </a:cxn>
                <a:cxn ang="0">
                  <a:pos x="1049" y="4"/>
                </a:cxn>
                <a:cxn ang="0">
                  <a:pos x="1038" y="17"/>
                </a:cxn>
                <a:cxn ang="0">
                  <a:pos x="1023" y="40"/>
                </a:cxn>
                <a:cxn ang="0">
                  <a:pos x="1004" y="72"/>
                </a:cxn>
                <a:cxn ang="0">
                  <a:pos x="975" y="106"/>
                </a:cxn>
                <a:cxn ang="0">
                  <a:pos x="949" y="154"/>
                </a:cxn>
                <a:cxn ang="0">
                  <a:pos x="920" y="203"/>
                </a:cxn>
                <a:cxn ang="0">
                  <a:pos x="890" y="262"/>
                </a:cxn>
                <a:cxn ang="0">
                  <a:pos x="857" y="321"/>
                </a:cxn>
                <a:cxn ang="0">
                  <a:pos x="825" y="388"/>
                </a:cxn>
                <a:cxn ang="0">
                  <a:pos x="795" y="458"/>
                </a:cxn>
                <a:cxn ang="0">
                  <a:pos x="768" y="532"/>
                </a:cxn>
                <a:cxn ang="0">
                  <a:pos x="743" y="606"/>
                </a:cxn>
                <a:cxn ang="0">
                  <a:pos x="724" y="686"/>
                </a:cxn>
                <a:cxn ang="0">
                  <a:pos x="707" y="766"/>
                </a:cxn>
                <a:cxn ang="0">
                  <a:pos x="701" y="848"/>
                </a:cxn>
                <a:cxn ang="0">
                  <a:pos x="215" y="521"/>
                </a:cxn>
                <a:cxn ang="0">
                  <a:pos x="0" y="407"/>
                </a:cxn>
                <a:cxn ang="0">
                  <a:pos x="0" y="407"/>
                </a:cxn>
              </a:cxnLst>
              <a:rect l="0" t="0" r="r" b="b"/>
              <a:pathLst>
                <a:path w="1055" h="848">
                  <a:moveTo>
                    <a:pt x="0" y="407"/>
                  </a:moveTo>
                  <a:lnTo>
                    <a:pt x="6" y="403"/>
                  </a:lnTo>
                  <a:lnTo>
                    <a:pt x="25" y="393"/>
                  </a:lnTo>
                  <a:lnTo>
                    <a:pt x="55" y="376"/>
                  </a:lnTo>
                  <a:lnTo>
                    <a:pt x="97" y="357"/>
                  </a:lnTo>
                  <a:lnTo>
                    <a:pt x="146" y="333"/>
                  </a:lnTo>
                  <a:lnTo>
                    <a:pt x="207" y="306"/>
                  </a:lnTo>
                  <a:lnTo>
                    <a:pt x="274" y="276"/>
                  </a:lnTo>
                  <a:lnTo>
                    <a:pt x="350" y="245"/>
                  </a:lnTo>
                  <a:lnTo>
                    <a:pt x="428" y="211"/>
                  </a:lnTo>
                  <a:lnTo>
                    <a:pt x="511" y="179"/>
                  </a:lnTo>
                  <a:lnTo>
                    <a:pt x="597" y="142"/>
                  </a:lnTo>
                  <a:lnTo>
                    <a:pt x="688" y="110"/>
                  </a:lnTo>
                  <a:lnTo>
                    <a:pt x="779" y="78"/>
                  </a:lnTo>
                  <a:lnTo>
                    <a:pt x="871" y="49"/>
                  </a:lnTo>
                  <a:lnTo>
                    <a:pt x="962" y="21"/>
                  </a:lnTo>
                  <a:lnTo>
                    <a:pt x="1055" y="0"/>
                  </a:lnTo>
                  <a:lnTo>
                    <a:pt x="1049" y="4"/>
                  </a:lnTo>
                  <a:lnTo>
                    <a:pt x="1038" y="17"/>
                  </a:lnTo>
                  <a:lnTo>
                    <a:pt x="1023" y="40"/>
                  </a:lnTo>
                  <a:lnTo>
                    <a:pt x="1004" y="72"/>
                  </a:lnTo>
                  <a:lnTo>
                    <a:pt x="975" y="106"/>
                  </a:lnTo>
                  <a:lnTo>
                    <a:pt x="949" y="154"/>
                  </a:lnTo>
                  <a:lnTo>
                    <a:pt x="920" y="203"/>
                  </a:lnTo>
                  <a:lnTo>
                    <a:pt x="890" y="262"/>
                  </a:lnTo>
                  <a:lnTo>
                    <a:pt x="857" y="321"/>
                  </a:lnTo>
                  <a:lnTo>
                    <a:pt x="825" y="388"/>
                  </a:lnTo>
                  <a:lnTo>
                    <a:pt x="795" y="458"/>
                  </a:lnTo>
                  <a:lnTo>
                    <a:pt x="768" y="532"/>
                  </a:lnTo>
                  <a:lnTo>
                    <a:pt x="743" y="606"/>
                  </a:lnTo>
                  <a:lnTo>
                    <a:pt x="724" y="686"/>
                  </a:lnTo>
                  <a:lnTo>
                    <a:pt x="707" y="766"/>
                  </a:lnTo>
                  <a:lnTo>
                    <a:pt x="701" y="848"/>
                  </a:lnTo>
                  <a:lnTo>
                    <a:pt x="215" y="521"/>
                  </a:lnTo>
                  <a:lnTo>
                    <a:pt x="0" y="407"/>
                  </a:lnTo>
                  <a:lnTo>
                    <a:pt x="0" y="407"/>
                  </a:lnTo>
                  <a:close/>
                </a:path>
              </a:pathLst>
            </a:custGeom>
            <a:solidFill>
              <a:srgbClr val="D9E1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250" y="3102"/>
              <a:ext cx="373" cy="286"/>
            </a:xfrm>
            <a:custGeom>
              <a:avLst/>
              <a:gdLst/>
              <a:ahLst/>
              <a:cxnLst>
                <a:cxn ang="0">
                  <a:pos x="312" y="0"/>
                </a:cxn>
                <a:cxn ang="0">
                  <a:pos x="314" y="0"/>
                </a:cxn>
                <a:cxn ang="0">
                  <a:pos x="321" y="4"/>
                </a:cxn>
                <a:cxn ang="0">
                  <a:pos x="333" y="10"/>
                </a:cxn>
                <a:cxn ang="0">
                  <a:pos x="352" y="23"/>
                </a:cxn>
                <a:cxn ang="0">
                  <a:pos x="371" y="33"/>
                </a:cxn>
                <a:cxn ang="0">
                  <a:pos x="395" y="50"/>
                </a:cxn>
                <a:cxn ang="0">
                  <a:pos x="424" y="67"/>
                </a:cxn>
                <a:cxn ang="0">
                  <a:pos x="456" y="90"/>
                </a:cxn>
                <a:cxn ang="0">
                  <a:pos x="487" y="112"/>
                </a:cxn>
                <a:cxn ang="0">
                  <a:pos x="521" y="137"/>
                </a:cxn>
                <a:cxn ang="0">
                  <a:pos x="557" y="164"/>
                </a:cxn>
                <a:cxn ang="0">
                  <a:pos x="595" y="194"/>
                </a:cxn>
                <a:cxn ang="0">
                  <a:pos x="631" y="223"/>
                </a:cxn>
                <a:cxn ang="0">
                  <a:pos x="669" y="257"/>
                </a:cxn>
                <a:cxn ang="0">
                  <a:pos x="705" y="293"/>
                </a:cxn>
                <a:cxn ang="0">
                  <a:pos x="745" y="331"/>
                </a:cxn>
                <a:cxn ang="0">
                  <a:pos x="698" y="573"/>
                </a:cxn>
                <a:cxn ang="0">
                  <a:pos x="690" y="567"/>
                </a:cxn>
                <a:cxn ang="0">
                  <a:pos x="673" y="555"/>
                </a:cxn>
                <a:cxn ang="0">
                  <a:pos x="644" y="533"/>
                </a:cxn>
                <a:cxn ang="0">
                  <a:pos x="608" y="508"/>
                </a:cxn>
                <a:cxn ang="0">
                  <a:pos x="563" y="476"/>
                </a:cxn>
                <a:cxn ang="0">
                  <a:pos x="513" y="445"/>
                </a:cxn>
                <a:cxn ang="0">
                  <a:pos x="460" y="407"/>
                </a:cxn>
                <a:cxn ang="0">
                  <a:pos x="403" y="369"/>
                </a:cxn>
                <a:cxn ang="0">
                  <a:pos x="342" y="331"/>
                </a:cxn>
                <a:cxn ang="0">
                  <a:pos x="283" y="293"/>
                </a:cxn>
                <a:cxn ang="0">
                  <a:pos x="224" y="255"/>
                </a:cxn>
                <a:cxn ang="0">
                  <a:pos x="169" y="225"/>
                </a:cxn>
                <a:cxn ang="0">
                  <a:pos x="118" y="196"/>
                </a:cxn>
                <a:cxn ang="0">
                  <a:pos x="72" y="173"/>
                </a:cxn>
                <a:cxn ang="0">
                  <a:pos x="30" y="158"/>
                </a:cxn>
                <a:cxn ang="0">
                  <a:pos x="0" y="150"/>
                </a:cxn>
                <a:cxn ang="0">
                  <a:pos x="312" y="0"/>
                </a:cxn>
                <a:cxn ang="0">
                  <a:pos x="312" y="0"/>
                </a:cxn>
              </a:cxnLst>
              <a:rect l="0" t="0" r="r" b="b"/>
              <a:pathLst>
                <a:path w="745" h="573">
                  <a:moveTo>
                    <a:pt x="312" y="0"/>
                  </a:moveTo>
                  <a:lnTo>
                    <a:pt x="314" y="0"/>
                  </a:lnTo>
                  <a:lnTo>
                    <a:pt x="321" y="4"/>
                  </a:lnTo>
                  <a:lnTo>
                    <a:pt x="333" y="10"/>
                  </a:lnTo>
                  <a:lnTo>
                    <a:pt x="352" y="23"/>
                  </a:lnTo>
                  <a:lnTo>
                    <a:pt x="371" y="33"/>
                  </a:lnTo>
                  <a:lnTo>
                    <a:pt x="395" y="50"/>
                  </a:lnTo>
                  <a:lnTo>
                    <a:pt x="424" y="67"/>
                  </a:lnTo>
                  <a:lnTo>
                    <a:pt x="456" y="90"/>
                  </a:lnTo>
                  <a:lnTo>
                    <a:pt x="487" y="112"/>
                  </a:lnTo>
                  <a:lnTo>
                    <a:pt x="521" y="137"/>
                  </a:lnTo>
                  <a:lnTo>
                    <a:pt x="557" y="164"/>
                  </a:lnTo>
                  <a:lnTo>
                    <a:pt x="595" y="194"/>
                  </a:lnTo>
                  <a:lnTo>
                    <a:pt x="631" y="223"/>
                  </a:lnTo>
                  <a:lnTo>
                    <a:pt x="669" y="257"/>
                  </a:lnTo>
                  <a:lnTo>
                    <a:pt x="705" y="293"/>
                  </a:lnTo>
                  <a:lnTo>
                    <a:pt x="745" y="331"/>
                  </a:lnTo>
                  <a:lnTo>
                    <a:pt x="698" y="573"/>
                  </a:lnTo>
                  <a:lnTo>
                    <a:pt x="690" y="567"/>
                  </a:lnTo>
                  <a:lnTo>
                    <a:pt x="673" y="555"/>
                  </a:lnTo>
                  <a:lnTo>
                    <a:pt x="644" y="533"/>
                  </a:lnTo>
                  <a:lnTo>
                    <a:pt x="608" y="508"/>
                  </a:lnTo>
                  <a:lnTo>
                    <a:pt x="563" y="476"/>
                  </a:lnTo>
                  <a:lnTo>
                    <a:pt x="513" y="445"/>
                  </a:lnTo>
                  <a:lnTo>
                    <a:pt x="460" y="407"/>
                  </a:lnTo>
                  <a:lnTo>
                    <a:pt x="403" y="369"/>
                  </a:lnTo>
                  <a:lnTo>
                    <a:pt x="342" y="331"/>
                  </a:lnTo>
                  <a:lnTo>
                    <a:pt x="283" y="293"/>
                  </a:lnTo>
                  <a:lnTo>
                    <a:pt x="224" y="255"/>
                  </a:lnTo>
                  <a:lnTo>
                    <a:pt x="169" y="225"/>
                  </a:lnTo>
                  <a:lnTo>
                    <a:pt x="118" y="196"/>
                  </a:lnTo>
                  <a:lnTo>
                    <a:pt x="72" y="173"/>
                  </a:lnTo>
                  <a:lnTo>
                    <a:pt x="30" y="158"/>
                  </a:lnTo>
                  <a:lnTo>
                    <a:pt x="0" y="150"/>
                  </a:lnTo>
                  <a:lnTo>
                    <a:pt x="312" y="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BFCC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457" y="3019"/>
              <a:ext cx="260" cy="196"/>
            </a:xfrm>
            <a:custGeom>
              <a:avLst/>
              <a:gdLst/>
              <a:ahLst/>
              <a:cxnLst>
                <a:cxn ang="0">
                  <a:pos x="362" y="391"/>
                </a:cxn>
                <a:cxn ang="0">
                  <a:pos x="358" y="388"/>
                </a:cxn>
                <a:cxn ang="0">
                  <a:pos x="348" y="382"/>
                </a:cxn>
                <a:cxn ang="0">
                  <a:pos x="337" y="369"/>
                </a:cxn>
                <a:cxn ang="0">
                  <a:pos x="322" y="355"/>
                </a:cxn>
                <a:cxn ang="0">
                  <a:pos x="301" y="334"/>
                </a:cxn>
                <a:cxn ang="0">
                  <a:pos x="280" y="315"/>
                </a:cxn>
                <a:cxn ang="0">
                  <a:pos x="253" y="295"/>
                </a:cxn>
                <a:cxn ang="0">
                  <a:pos x="229" y="274"/>
                </a:cxn>
                <a:cxn ang="0">
                  <a:pos x="198" y="249"/>
                </a:cxn>
                <a:cxn ang="0">
                  <a:pos x="168" y="226"/>
                </a:cxn>
                <a:cxn ang="0">
                  <a:pos x="137" y="203"/>
                </a:cxn>
                <a:cxn ang="0">
                  <a:pos x="109" y="182"/>
                </a:cxn>
                <a:cxn ang="0">
                  <a:pos x="78" y="161"/>
                </a:cxn>
                <a:cxn ang="0">
                  <a:pos x="50" y="146"/>
                </a:cxn>
                <a:cxn ang="0">
                  <a:pos x="23" y="133"/>
                </a:cxn>
                <a:cxn ang="0">
                  <a:pos x="0" y="123"/>
                </a:cxn>
                <a:cxn ang="0">
                  <a:pos x="344" y="0"/>
                </a:cxn>
                <a:cxn ang="0">
                  <a:pos x="346" y="0"/>
                </a:cxn>
                <a:cxn ang="0">
                  <a:pos x="360" y="2"/>
                </a:cxn>
                <a:cxn ang="0">
                  <a:pos x="367" y="2"/>
                </a:cxn>
                <a:cxn ang="0">
                  <a:pos x="379" y="2"/>
                </a:cxn>
                <a:cxn ang="0">
                  <a:pos x="390" y="4"/>
                </a:cxn>
                <a:cxn ang="0">
                  <a:pos x="403" y="7"/>
                </a:cxn>
                <a:cxn ang="0">
                  <a:pos x="417" y="9"/>
                </a:cxn>
                <a:cxn ang="0">
                  <a:pos x="430" y="13"/>
                </a:cxn>
                <a:cxn ang="0">
                  <a:pos x="445" y="19"/>
                </a:cxn>
                <a:cxn ang="0">
                  <a:pos x="460" y="26"/>
                </a:cxn>
                <a:cxn ang="0">
                  <a:pos x="476" y="30"/>
                </a:cxn>
                <a:cxn ang="0">
                  <a:pos x="489" y="38"/>
                </a:cxn>
                <a:cxn ang="0">
                  <a:pos x="504" y="47"/>
                </a:cxn>
                <a:cxn ang="0">
                  <a:pos x="519" y="57"/>
                </a:cxn>
                <a:cxn ang="0">
                  <a:pos x="362" y="391"/>
                </a:cxn>
                <a:cxn ang="0">
                  <a:pos x="362" y="391"/>
                </a:cxn>
              </a:cxnLst>
              <a:rect l="0" t="0" r="r" b="b"/>
              <a:pathLst>
                <a:path w="519" h="391">
                  <a:moveTo>
                    <a:pt x="362" y="391"/>
                  </a:moveTo>
                  <a:lnTo>
                    <a:pt x="358" y="388"/>
                  </a:lnTo>
                  <a:lnTo>
                    <a:pt x="348" y="382"/>
                  </a:lnTo>
                  <a:lnTo>
                    <a:pt x="337" y="369"/>
                  </a:lnTo>
                  <a:lnTo>
                    <a:pt x="322" y="355"/>
                  </a:lnTo>
                  <a:lnTo>
                    <a:pt x="301" y="334"/>
                  </a:lnTo>
                  <a:lnTo>
                    <a:pt x="280" y="315"/>
                  </a:lnTo>
                  <a:lnTo>
                    <a:pt x="253" y="295"/>
                  </a:lnTo>
                  <a:lnTo>
                    <a:pt x="229" y="274"/>
                  </a:lnTo>
                  <a:lnTo>
                    <a:pt x="198" y="249"/>
                  </a:lnTo>
                  <a:lnTo>
                    <a:pt x="168" y="226"/>
                  </a:lnTo>
                  <a:lnTo>
                    <a:pt x="137" y="203"/>
                  </a:lnTo>
                  <a:lnTo>
                    <a:pt x="109" y="182"/>
                  </a:lnTo>
                  <a:lnTo>
                    <a:pt x="78" y="161"/>
                  </a:lnTo>
                  <a:lnTo>
                    <a:pt x="50" y="146"/>
                  </a:lnTo>
                  <a:lnTo>
                    <a:pt x="23" y="133"/>
                  </a:lnTo>
                  <a:lnTo>
                    <a:pt x="0" y="123"/>
                  </a:lnTo>
                  <a:lnTo>
                    <a:pt x="344" y="0"/>
                  </a:lnTo>
                  <a:lnTo>
                    <a:pt x="346" y="0"/>
                  </a:lnTo>
                  <a:lnTo>
                    <a:pt x="360" y="2"/>
                  </a:lnTo>
                  <a:lnTo>
                    <a:pt x="367" y="2"/>
                  </a:lnTo>
                  <a:lnTo>
                    <a:pt x="379" y="2"/>
                  </a:lnTo>
                  <a:lnTo>
                    <a:pt x="390" y="4"/>
                  </a:lnTo>
                  <a:lnTo>
                    <a:pt x="403" y="7"/>
                  </a:lnTo>
                  <a:lnTo>
                    <a:pt x="417" y="9"/>
                  </a:lnTo>
                  <a:lnTo>
                    <a:pt x="430" y="13"/>
                  </a:lnTo>
                  <a:lnTo>
                    <a:pt x="445" y="19"/>
                  </a:lnTo>
                  <a:lnTo>
                    <a:pt x="460" y="26"/>
                  </a:lnTo>
                  <a:lnTo>
                    <a:pt x="476" y="30"/>
                  </a:lnTo>
                  <a:lnTo>
                    <a:pt x="489" y="38"/>
                  </a:lnTo>
                  <a:lnTo>
                    <a:pt x="504" y="47"/>
                  </a:lnTo>
                  <a:lnTo>
                    <a:pt x="519" y="57"/>
                  </a:lnTo>
                  <a:lnTo>
                    <a:pt x="362" y="391"/>
                  </a:lnTo>
                  <a:lnTo>
                    <a:pt x="362" y="391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745" y="2407"/>
              <a:ext cx="1228" cy="672"/>
            </a:xfrm>
            <a:custGeom>
              <a:avLst/>
              <a:gdLst/>
              <a:ahLst/>
              <a:cxnLst>
                <a:cxn ang="0">
                  <a:pos x="837" y="0"/>
                </a:cxn>
                <a:cxn ang="0">
                  <a:pos x="860" y="16"/>
                </a:cxn>
                <a:cxn ang="0">
                  <a:pos x="900" y="50"/>
                </a:cxn>
                <a:cxn ang="0">
                  <a:pos x="957" y="96"/>
                </a:cxn>
                <a:cxn ang="0">
                  <a:pos x="1019" y="153"/>
                </a:cxn>
                <a:cxn ang="0">
                  <a:pos x="1086" y="221"/>
                </a:cxn>
                <a:cxn ang="0">
                  <a:pos x="1149" y="295"/>
                </a:cxn>
                <a:cxn ang="0">
                  <a:pos x="1208" y="375"/>
                </a:cxn>
                <a:cxn ang="0">
                  <a:pos x="1225" y="423"/>
                </a:cxn>
                <a:cxn ang="0">
                  <a:pos x="1152" y="451"/>
                </a:cxn>
                <a:cxn ang="0">
                  <a:pos x="1025" y="508"/>
                </a:cxn>
                <a:cxn ang="0">
                  <a:pos x="856" y="584"/>
                </a:cxn>
                <a:cxn ang="0">
                  <a:pos x="660" y="679"/>
                </a:cxn>
                <a:cxn ang="0">
                  <a:pos x="457" y="789"/>
                </a:cxn>
                <a:cxn ang="0">
                  <a:pos x="255" y="907"/>
                </a:cxn>
                <a:cxn ang="0">
                  <a:pos x="76" y="1035"/>
                </a:cxn>
                <a:cxn ang="0">
                  <a:pos x="4" y="1099"/>
                </a:cxn>
                <a:cxn ang="0">
                  <a:pos x="52" y="1115"/>
                </a:cxn>
                <a:cxn ang="0">
                  <a:pos x="133" y="1143"/>
                </a:cxn>
                <a:cxn ang="0">
                  <a:pos x="236" y="1175"/>
                </a:cxn>
                <a:cxn ang="0">
                  <a:pos x="352" y="1217"/>
                </a:cxn>
                <a:cxn ang="0">
                  <a:pos x="460" y="1257"/>
                </a:cxn>
                <a:cxn ang="0">
                  <a:pos x="554" y="1297"/>
                </a:cxn>
                <a:cxn ang="0">
                  <a:pos x="620" y="1331"/>
                </a:cxn>
                <a:cxn ang="0">
                  <a:pos x="645" y="1339"/>
                </a:cxn>
                <a:cxn ang="0">
                  <a:pos x="689" y="1314"/>
                </a:cxn>
                <a:cxn ang="0">
                  <a:pos x="786" y="1269"/>
                </a:cxn>
                <a:cxn ang="0">
                  <a:pos x="928" y="1206"/>
                </a:cxn>
                <a:cxn ang="0">
                  <a:pos x="1116" y="1132"/>
                </a:cxn>
                <a:cxn ang="0">
                  <a:pos x="1358" y="1052"/>
                </a:cxn>
                <a:cxn ang="0">
                  <a:pos x="1645" y="968"/>
                </a:cxn>
                <a:cxn ang="0">
                  <a:pos x="1983" y="888"/>
                </a:cxn>
                <a:cxn ang="0">
                  <a:pos x="2457" y="436"/>
                </a:cxn>
                <a:cxn ang="0">
                  <a:pos x="2430" y="423"/>
                </a:cxn>
                <a:cxn ang="0">
                  <a:pos x="2364" y="392"/>
                </a:cxn>
                <a:cxn ang="0">
                  <a:pos x="2259" y="346"/>
                </a:cxn>
                <a:cxn ang="0">
                  <a:pos x="2135" y="293"/>
                </a:cxn>
                <a:cxn ang="0">
                  <a:pos x="1995" y="236"/>
                </a:cxn>
                <a:cxn ang="0">
                  <a:pos x="1850" y="185"/>
                </a:cxn>
                <a:cxn ang="0">
                  <a:pos x="1713" y="141"/>
                </a:cxn>
                <a:cxn ang="0">
                  <a:pos x="1590" y="115"/>
                </a:cxn>
                <a:cxn ang="0">
                  <a:pos x="1470" y="94"/>
                </a:cxn>
                <a:cxn ang="0">
                  <a:pos x="1343" y="73"/>
                </a:cxn>
                <a:cxn ang="0">
                  <a:pos x="1215" y="54"/>
                </a:cxn>
                <a:cxn ang="0">
                  <a:pos x="1097" y="37"/>
                </a:cxn>
                <a:cxn ang="0">
                  <a:pos x="991" y="19"/>
                </a:cxn>
                <a:cxn ang="0">
                  <a:pos x="909" y="8"/>
                </a:cxn>
                <a:cxn ang="0">
                  <a:pos x="852" y="2"/>
                </a:cxn>
                <a:cxn ang="0">
                  <a:pos x="835" y="0"/>
                </a:cxn>
              </a:cxnLst>
              <a:rect l="0" t="0" r="r" b="b"/>
              <a:pathLst>
                <a:path w="2457" h="1345">
                  <a:moveTo>
                    <a:pt x="835" y="0"/>
                  </a:moveTo>
                  <a:lnTo>
                    <a:pt x="837" y="0"/>
                  </a:lnTo>
                  <a:lnTo>
                    <a:pt x="844" y="8"/>
                  </a:lnTo>
                  <a:lnTo>
                    <a:pt x="860" y="16"/>
                  </a:lnTo>
                  <a:lnTo>
                    <a:pt x="879" y="33"/>
                  </a:lnTo>
                  <a:lnTo>
                    <a:pt x="900" y="50"/>
                  </a:lnTo>
                  <a:lnTo>
                    <a:pt x="928" y="71"/>
                  </a:lnTo>
                  <a:lnTo>
                    <a:pt x="957" y="96"/>
                  </a:lnTo>
                  <a:lnTo>
                    <a:pt x="989" y="124"/>
                  </a:lnTo>
                  <a:lnTo>
                    <a:pt x="1019" y="153"/>
                  </a:lnTo>
                  <a:lnTo>
                    <a:pt x="1054" y="185"/>
                  </a:lnTo>
                  <a:lnTo>
                    <a:pt x="1086" y="221"/>
                  </a:lnTo>
                  <a:lnTo>
                    <a:pt x="1118" y="259"/>
                  </a:lnTo>
                  <a:lnTo>
                    <a:pt x="1149" y="295"/>
                  </a:lnTo>
                  <a:lnTo>
                    <a:pt x="1181" y="335"/>
                  </a:lnTo>
                  <a:lnTo>
                    <a:pt x="1208" y="375"/>
                  </a:lnTo>
                  <a:lnTo>
                    <a:pt x="1234" y="419"/>
                  </a:lnTo>
                  <a:lnTo>
                    <a:pt x="1225" y="423"/>
                  </a:lnTo>
                  <a:lnTo>
                    <a:pt x="1198" y="432"/>
                  </a:lnTo>
                  <a:lnTo>
                    <a:pt x="1152" y="451"/>
                  </a:lnTo>
                  <a:lnTo>
                    <a:pt x="1095" y="478"/>
                  </a:lnTo>
                  <a:lnTo>
                    <a:pt x="1025" y="508"/>
                  </a:lnTo>
                  <a:lnTo>
                    <a:pt x="945" y="542"/>
                  </a:lnTo>
                  <a:lnTo>
                    <a:pt x="856" y="584"/>
                  </a:lnTo>
                  <a:lnTo>
                    <a:pt x="763" y="632"/>
                  </a:lnTo>
                  <a:lnTo>
                    <a:pt x="660" y="679"/>
                  </a:lnTo>
                  <a:lnTo>
                    <a:pt x="559" y="734"/>
                  </a:lnTo>
                  <a:lnTo>
                    <a:pt x="457" y="789"/>
                  </a:lnTo>
                  <a:lnTo>
                    <a:pt x="356" y="848"/>
                  </a:lnTo>
                  <a:lnTo>
                    <a:pt x="255" y="907"/>
                  </a:lnTo>
                  <a:lnTo>
                    <a:pt x="164" y="972"/>
                  </a:lnTo>
                  <a:lnTo>
                    <a:pt x="76" y="1035"/>
                  </a:lnTo>
                  <a:lnTo>
                    <a:pt x="0" y="1099"/>
                  </a:lnTo>
                  <a:lnTo>
                    <a:pt x="4" y="1099"/>
                  </a:lnTo>
                  <a:lnTo>
                    <a:pt x="23" y="1107"/>
                  </a:lnTo>
                  <a:lnTo>
                    <a:pt x="52" y="1115"/>
                  </a:lnTo>
                  <a:lnTo>
                    <a:pt x="90" y="1128"/>
                  </a:lnTo>
                  <a:lnTo>
                    <a:pt x="133" y="1143"/>
                  </a:lnTo>
                  <a:lnTo>
                    <a:pt x="185" y="1158"/>
                  </a:lnTo>
                  <a:lnTo>
                    <a:pt x="236" y="1175"/>
                  </a:lnTo>
                  <a:lnTo>
                    <a:pt x="295" y="1198"/>
                  </a:lnTo>
                  <a:lnTo>
                    <a:pt x="352" y="1217"/>
                  </a:lnTo>
                  <a:lnTo>
                    <a:pt x="409" y="1238"/>
                  </a:lnTo>
                  <a:lnTo>
                    <a:pt x="460" y="1257"/>
                  </a:lnTo>
                  <a:lnTo>
                    <a:pt x="512" y="1280"/>
                  </a:lnTo>
                  <a:lnTo>
                    <a:pt x="554" y="1297"/>
                  </a:lnTo>
                  <a:lnTo>
                    <a:pt x="593" y="1314"/>
                  </a:lnTo>
                  <a:lnTo>
                    <a:pt x="620" y="1331"/>
                  </a:lnTo>
                  <a:lnTo>
                    <a:pt x="639" y="1345"/>
                  </a:lnTo>
                  <a:lnTo>
                    <a:pt x="645" y="1339"/>
                  </a:lnTo>
                  <a:lnTo>
                    <a:pt x="660" y="1331"/>
                  </a:lnTo>
                  <a:lnTo>
                    <a:pt x="689" y="1314"/>
                  </a:lnTo>
                  <a:lnTo>
                    <a:pt x="732" y="1295"/>
                  </a:lnTo>
                  <a:lnTo>
                    <a:pt x="786" y="1269"/>
                  </a:lnTo>
                  <a:lnTo>
                    <a:pt x="850" y="1238"/>
                  </a:lnTo>
                  <a:lnTo>
                    <a:pt x="928" y="1206"/>
                  </a:lnTo>
                  <a:lnTo>
                    <a:pt x="1017" y="1172"/>
                  </a:lnTo>
                  <a:lnTo>
                    <a:pt x="1116" y="1132"/>
                  </a:lnTo>
                  <a:lnTo>
                    <a:pt x="1230" y="1092"/>
                  </a:lnTo>
                  <a:lnTo>
                    <a:pt x="1358" y="1052"/>
                  </a:lnTo>
                  <a:lnTo>
                    <a:pt x="1497" y="1010"/>
                  </a:lnTo>
                  <a:lnTo>
                    <a:pt x="1645" y="968"/>
                  </a:lnTo>
                  <a:lnTo>
                    <a:pt x="1807" y="928"/>
                  </a:lnTo>
                  <a:lnTo>
                    <a:pt x="1983" y="888"/>
                  </a:lnTo>
                  <a:lnTo>
                    <a:pt x="2172" y="852"/>
                  </a:lnTo>
                  <a:lnTo>
                    <a:pt x="2457" y="436"/>
                  </a:lnTo>
                  <a:lnTo>
                    <a:pt x="2449" y="432"/>
                  </a:lnTo>
                  <a:lnTo>
                    <a:pt x="2430" y="423"/>
                  </a:lnTo>
                  <a:lnTo>
                    <a:pt x="2400" y="407"/>
                  </a:lnTo>
                  <a:lnTo>
                    <a:pt x="2364" y="392"/>
                  </a:lnTo>
                  <a:lnTo>
                    <a:pt x="2312" y="369"/>
                  </a:lnTo>
                  <a:lnTo>
                    <a:pt x="2259" y="346"/>
                  </a:lnTo>
                  <a:lnTo>
                    <a:pt x="2200" y="320"/>
                  </a:lnTo>
                  <a:lnTo>
                    <a:pt x="2135" y="293"/>
                  </a:lnTo>
                  <a:lnTo>
                    <a:pt x="2067" y="263"/>
                  </a:lnTo>
                  <a:lnTo>
                    <a:pt x="1995" y="236"/>
                  </a:lnTo>
                  <a:lnTo>
                    <a:pt x="1923" y="210"/>
                  </a:lnTo>
                  <a:lnTo>
                    <a:pt x="1850" y="185"/>
                  </a:lnTo>
                  <a:lnTo>
                    <a:pt x="1780" y="160"/>
                  </a:lnTo>
                  <a:lnTo>
                    <a:pt x="1713" y="141"/>
                  </a:lnTo>
                  <a:lnTo>
                    <a:pt x="1649" y="124"/>
                  </a:lnTo>
                  <a:lnTo>
                    <a:pt x="1590" y="115"/>
                  </a:lnTo>
                  <a:lnTo>
                    <a:pt x="1529" y="103"/>
                  </a:lnTo>
                  <a:lnTo>
                    <a:pt x="1470" y="94"/>
                  </a:lnTo>
                  <a:lnTo>
                    <a:pt x="1405" y="82"/>
                  </a:lnTo>
                  <a:lnTo>
                    <a:pt x="1343" y="73"/>
                  </a:lnTo>
                  <a:lnTo>
                    <a:pt x="1278" y="63"/>
                  </a:lnTo>
                  <a:lnTo>
                    <a:pt x="1215" y="54"/>
                  </a:lnTo>
                  <a:lnTo>
                    <a:pt x="1154" y="44"/>
                  </a:lnTo>
                  <a:lnTo>
                    <a:pt x="1097" y="37"/>
                  </a:lnTo>
                  <a:lnTo>
                    <a:pt x="1040" y="27"/>
                  </a:lnTo>
                  <a:lnTo>
                    <a:pt x="991" y="19"/>
                  </a:lnTo>
                  <a:lnTo>
                    <a:pt x="947" y="14"/>
                  </a:lnTo>
                  <a:lnTo>
                    <a:pt x="909" y="8"/>
                  </a:lnTo>
                  <a:lnTo>
                    <a:pt x="875" y="4"/>
                  </a:lnTo>
                  <a:lnTo>
                    <a:pt x="852" y="2"/>
                  </a:lnTo>
                  <a:lnTo>
                    <a:pt x="839" y="0"/>
                  </a:lnTo>
                  <a:lnTo>
                    <a:pt x="835" y="0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D9E1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3138" y="2287"/>
              <a:ext cx="1181" cy="1063"/>
            </a:xfrm>
            <a:custGeom>
              <a:avLst/>
              <a:gdLst/>
              <a:ahLst/>
              <a:cxnLst>
                <a:cxn ang="0">
                  <a:pos x="208" y="2114"/>
                </a:cxn>
                <a:cxn ang="0">
                  <a:pos x="177" y="2044"/>
                </a:cxn>
                <a:cxn ang="0">
                  <a:pos x="130" y="1909"/>
                </a:cxn>
                <a:cxn ang="0">
                  <a:pos x="78" y="1726"/>
                </a:cxn>
                <a:cxn ang="0">
                  <a:pos x="31" y="1502"/>
                </a:cxn>
                <a:cxn ang="0">
                  <a:pos x="2" y="1251"/>
                </a:cxn>
                <a:cxn ang="0">
                  <a:pos x="8" y="979"/>
                </a:cxn>
                <a:cxn ang="0">
                  <a:pos x="54" y="701"/>
                </a:cxn>
                <a:cxn ang="0">
                  <a:pos x="109" y="555"/>
                </a:cxn>
                <a:cxn ang="0">
                  <a:pos x="196" y="498"/>
                </a:cxn>
                <a:cxn ang="0">
                  <a:pos x="354" y="399"/>
                </a:cxn>
                <a:cxn ang="0">
                  <a:pos x="567" y="281"/>
                </a:cxn>
                <a:cxn ang="0">
                  <a:pos x="810" y="165"/>
                </a:cxn>
                <a:cxn ang="0">
                  <a:pos x="1069" y="65"/>
                </a:cxn>
                <a:cxn ang="0">
                  <a:pos x="1324" y="6"/>
                </a:cxn>
                <a:cxn ang="0">
                  <a:pos x="1556" y="6"/>
                </a:cxn>
                <a:cxn ang="0">
                  <a:pos x="1664" y="40"/>
                </a:cxn>
                <a:cxn ang="0">
                  <a:pos x="1717" y="72"/>
                </a:cxn>
                <a:cxn ang="0">
                  <a:pos x="1810" y="131"/>
                </a:cxn>
                <a:cxn ang="0">
                  <a:pos x="1926" y="207"/>
                </a:cxn>
                <a:cxn ang="0">
                  <a:pos x="2054" y="298"/>
                </a:cxn>
                <a:cxn ang="0">
                  <a:pos x="2174" y="392"/>
                </a:cxn>
                <a:cxn ang="0">
                  <a:pos x="2276" y="483"/>
                </a:cxn>
                <a:cxn ang="0">
                  <a:pos x="2347" y="568"/>
                </a:cxn>
                <a:cxn ang="0">
                  <a:pos x="2356" y="608"/>
                </a:cxn>
                <a:cxn ang="0">
                  <a:pos x="2295" y="633"/>
                </a:cxn>
                <a:cxn ang="0">
                  <a:pos x="2187" y="681"/>
                </a:cxn>
                <a:cxn ang="0">
                  <a:pos x="2033" y="757"/>
                </a:cxn>
                <a:cxn ang="0">
                  <a:pos x="1843" y="857"/>
                </a:cxn>
                <a:cxn ang="0">
                  <a:pos x="1622" y="983"/>
                </a:cxn>
                <a:cxn ang="0">
                  <a:pos x="1379" y="1135"/>
                </a:cxn>
                <a:cxn ang="0">
                  <a:pos x="1118" y="1314"/>
                </a:cxn>
                <a:cxn ang="0">
                  <a:pos x="860" y="1511"/>
                </a:cxn>
                <a:cxn ang="0">
                  <a:pos x="649" y="1681"/>
                </a:cxn>
                <a:cxn ang="0">
                  <a:pos x="489" y="1819"/>
                </a:cxn>
                <a:cxn ang="0">
                  <a:pos x="373" y="1928"/>
                </a:cxn>
                <a:cxn ang="0">
                  <a:pos x="295" y="2009"/>
                </a:cxn>
                <a:cxn ang="0">
                  <a:pos x="246" y="2068"/>
                </a:cxn>
                <a:cxn ang="0">
                  <a:pos x="221" y="2105"/>
                </a:cxn>
                <a:cxn ang="0">
                  <a:pos x="213" y="2122"/>
                </a:cxn>
                <a:cxn ang="0">
                  <a:pos x="213" y="2125"/>
                </a:cxn>
              </a:cxnLst>
              <a:rect l="0" t="0" r="r" b="b"/>
              <a:pathLst>
                <a:path w="2364" h="2125">
                  <a:moveTo>
                    <a:pt x="213" y="2125"/>
                  </a:moveTo>
                  <a:lnTo>
                    <a:pt x="208" y="2114"/>
                  </a:lnTo>
                  <a:lnTo>
                    <a:pt x="194" y="2087"/>
                  </a:lnTo>
                  <a:lnTo>
                    <a:pt x="177" y="2044"/>
                  </a:lnTo>
                  <a:lnTo>
                    <a:pt x="156" y="1985"/>
                  </a:lnTo>
                  <a:lnTo>
                    <a:pt x="130" y="1909"/>
                  </a:lnTo>
                  <a:lnTo>
                    <a:pt x="105" y="1825"/>
                  </a:lnTo>
                  <a:lnTo>
                    <a:pt x="78" y="1726"/>
                  </a:lnTo>
                  <a:lnTo>
                    <a:pt x="54" y="1620"/>
                  </a:lnTo>
                  <a:lnTo>
                    <a:pt x="31" y="1502"/>
                  </a:lnTo>
                  <a:lnTo>
                    <a:pt x="14" y="1380"/>
                  </a:lnTo>
                  <a:lnTo>
                    <a:pt x="2" y="1251"/>
                  </a:lnTo>
                  <a:lnTo>
                    <a:pt x="0" y="1118"/>
                  </a:lnTo>
                  <a:lnTo>
                    <a:pt x="8" y="979"/>
                  </a:lnTo>
                  <a:lnTo>
                    <a:pt x="25" y="842"/>
                  </a:lnTo>
                  <a:lnTo>
                    <a:pt x="54" y="701"/>
                  </a:lnTo>
                  <a:lnTo>
                    <a:pt x="99" y="565"/>
                  </a:lnTo>
                  <a:lnTo>
                    <a:pt x="109" y="555"/>
                  </a:lnTo>
                  <a:lnTo>
                    <a:pt x="143" y="532"/>
                  </a:lnTo>
                  <a:lnTo>
                    <a:pt x="196" y="498"/>
                  </a:lnTo>
                  <a:lnTo>
                    <a:pt x="268" y="452"/>
                  </a:lnTo>
                  <a:lnTo>
                    <a:pt x="354" y="399"/>
                  </a:lnTo>
                  <a:lnTo>
                    <a:pt x="457" y="342"/>
                  </a:lnTo>
                  <a:lnTo>
                    <a:pt x="567" y="281"/>
                  </a:lnTo>
                  <a:lnTo>
                    <a:pt x="687" y="222"/>
                  </a:lnTo>
                  <a:lnTo>
                    <a:pt x="810" y="165"/>
                  </a:lnTo>
                  <a:lnTo>
                    <a:pt x="940" y="110"/>
                  </a:lnTo>
                  <a:lnTo>
                    <a:pt x="1069" y="65"/>
                  </a:lnTo>
                  <a:lnTo>
                    <a:pt x="1198" y="30"/>
                  </a:lnTo>
                  <a:lnTo>
                    <a:pt x="1324" y="6"/>
                  </a:lnTo>
                  <a:lnTo>
                    <a:pt x="1443" y="0"/>
                  </a:lnTo>
                  <a:lnTo>
                    <a:pt x="1556" y="6"/>
                  </a:lnTo>
                  <a:lnTo>
                    <a:pt x="1658" y="36"/>
                  </a:lnTo>
                  <a:lnTo>
                    <a:pt x="1664" y="40"/>
                  </a:lnTo>
                  <a:lnTo>
                    <a:pt x="1685" y="53"/>
                  </a:lnTo>
                  <a:lnTo>
                    <a:pt x="1717" y="72"/>
                  </a:lnTo>
                  <a:lnTo>
                    <a:pt x="1761" y="99"/>
                  </a:lnTo>
                  <a:lnTo>
                    <a:pt x="1810" y="131"/>
                  </a:lnTo>
                  <a:lnTo>
                    <a:pt x="1867" y="167"/>
                  </a:lnTo>
                  <a:lnTo>
                    <a:pt x="1926" y="207"/>
                  </a:lnTo>
                  <a:lnTo>
                    <a:pt x="1991" y="253"/>
                  </a:lnTo>
                  <a:lnTo>
                    <a:pt x="2054" y="298"/>
                  </a:lnTo>
                  <a:lnTo>
                    <a:pt x="2115" y="344"/>
                  </a:lnTo>
                  <a:lnTo>
                    <a:pt x="2174" y="392"/>
                  </a:lnTo>
                  <a:lnTo>
                    <a:pt x="2231" y="441"/>
                  </a:lnTo>
                  <a:lnTo>
                    <a:pt x="2276" y="483"/>
                  </a:lnTo>
                  <a:lnTo>
                    <a:pt x="2318" y="527"/>
                  </a:lnTo>
                  <a:lnTo>
                    <a:pt x="2347" y="568"/>
                  </a:lnTo>
                  <a:lnTo>
                    <a:pt x="2364" y="606"/>
                  </a:lnTo>
                  <a:lnTo>
                    <a:pt x="2356" y="608"/>
                  </a:lnTo>
                  <a:lnTo>
                    <a:pt x="2331" y="616"/>
                  </a:lnTo>
                  <a:lnTo>
                    <a:pt x="2295" y="633"/>
                  </a:lnTo>
                  <a:lnTo>
                    <a:pt x="2250" y="654"/>
                  </a:lnTo>
                  <a:lnTo>
                    <a:pt x="2187" y="681"/>
                  </a:lnTo>
                  <a:lnTo>
                    <a:pt x="2115" y="717"/>
                  </a:lnTo>
                  <a:lnTo>
                    <a:pt x="2033" y="757"/>
                  </a:lnTo>
                  <a:lnTo>
                    <a:pt x="1943" y="804"/>
                  </a:lnTo>
                  <a:lnTo>
                    <a:pt x="1843" y="857"/>
                  </a:lnTo>
                  <a:lnTo>
                    <a:pt x="1734" y="916"/>
                  </a:lnTo>
                  <a:lnTo>
                    <a:pt x="1622" y="983"/>
                  </a:lnTo>
                  <a:lnTo>
                    <a:pt x="1502" y="1057"/>
                  </a:lnTo>
                  <a:lnTo>
                    <a:pt x="1379" y="1135"/>
                  </a:lnTo>
                  <a:lnTo>
                    <a:pt x="1249" y="1222"/>
                  </a:lnTo>
                  <a:lnTo>
                    <a:pt x="1118" y="1314"/>
                  </a:lnTo>
                  <a:lnTo>
                    <a:pt x="987" y="1414"/>
                  </a:lnTo>
                  <a:lnTo>
                    <a:pt x="860" y="1511"/>
                  </a:lnTo>
                  <a:lnTo>
                    <a:pt x="748" y="1601"/>
                  </a:lnTo>
                  <a:lnTo>
                    <a:pt x="649" y="1681"/>
                  </a:lnTo>
                  <a:lnTo>
                    <a:pt x="565" y="1755"/>
                  </a:lnTo>
                  <a:lnTo>
                    <a:pt x="489" y="1819"/>
                  </a:lnTo>
                  <a:lnTo>
                    <a:pt x="426" y="1878"/>
                  </a:lnTo>
                  <a:lnTo>
                    <a:pt x="373" y="1928"/>
                  </a:lnTo>
                  <a:lnTo>
                    <a:pt x="331" y="1973"/>
                  </a:lnTo>
                  <a:lnTo>
                    <a:pt x="295" y="2009"/>
                  </a:lnTo>
                  <a:lnTo>
                    <a:pt x="268" y="2042"/>
                  </a:lnTo>
                  <a:lnTo>
                    <a:pt x="246" y="2068"/>
                  </a:lnTo>
                  <a:lnTo>
                    <a:pt x="232" y="2089"/>
                  </a:lnTo>
                  <a:lnTo>
                    <a:pt x="221" y="2105"/>
                  </a:lnTo>
                  <a:lnTo>
                    <a:pt x="215" y="2116"/>
                  </a:lnTo>
                  <a:lnTo>
                    <a:pt x="213" y="2122"/>
                  </a:lnTo>
                  <a:lnTo>
                    <a:pt x="213" y="2125"/>
                  </a:lnTo>
                  <a:lnTo>
                    <a:pt x="213" y="2125"/>
                  </a:lnTo>
                  <a:close/>
                </a:path>
              </a:pathLst>
            </a:custGeom>
            <a:solidFill>
              <a:srgbClr val="E6FF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222" y="2354"/>
              <a:ext cx="921" cy="827"/>
            </a:xfrm>
            <a:custGeom>
              <a:avLst/>
              <a:gdLst/>
              <a:ahLst/>
              <a:cxnLst>
                <a:cxn ang="0">
                  <a:pos x="32" y="555"/>
                </a:cxn>
                <a:cxn ang="0">
                  <a:pos x="91" y="510"/>
                </a:cxn>
                <a:cxn ang="0">
                  <a:pos x="201" y="433"/>
                </a:cxn>
                <a:cxn ang="0">
                  <a:pos x="353" y="338"/>
                </a:cxn>
                <a:cxn ang="0">
                  <a:pos x="541" y="236"/>
                </a:cxn>
                <a:cxn ang="0">
                  <a:pos x="752" y="139"/>
                </a:cxn>
                <a:cxn ang="0">
                  <a:pos x="981" y="61"/>
                </a:cxn>
                <a:cxn ang="0">
                  <a:pos x="1216" y="8"/>
                </a:cxn>
                <a:cxn ang="0">
                  <a:pos x="1340" y="2"/>
                </a:cxn>
                <a:cxn ang="0">
                  <a:pos x="1374" y="28"/>
                </a:cxn>
                <a:cxn ang="0">
                  <a:pos x="1433" y="76"/>
                </a:cxn>
                <a:cxn ang="0">
                  <a:pos x="1511" y="141"/>
                </a:cxn>
                <a:cxn ang="0">
                  <a:pos x="1599" y="213"/>
                </a:cxn>
                <a:cxn ang="0">
                  <a:pos x="1682" y="287"/>
                </a:cxn>
                <a:cxn ang="0">
                  <a:pos x="1762" y="357"/>
                </a:cxn>
                <a:cxn ang="0">
                  <a:pos x="1821" y="416"/>
                </a:cxn>
                <a:cxn ang="0">
                  <a:pos x="1829" y="443"/>
                </a:cxn>
                <a:cxn ang="0">
                  <a:pos x="1730" y="475"/>
                </a:cxn>
                <a:cxn ang="0">
                  <a:pos x="1555" y="540"/>
                </a:cxn>
                <a:cxn ang="0">
                  <a:pos x="1323" y="644"/>
                </a:cxn>
                <a:cxn ang="0">
                  <a:pos x="1055" y="789"/>
                </a:cxn>
                <a:cxn ang="0">
                  <a:pos x="771" y="973"/>
                </a:cxn>
                <a:cxn ang="0">
                  <a:pos x="492" y="1209"/>
                </a:cxn>
                <a:cxn ang="0">
                  <a:pos x="237" y="1492"/>
                </a:cxn>
                <a:cxn ang="0">
                  <a:pos x="125" y="1650"/>
                </a:cxn>
                <a:cxn ang="0">
                  <a:pos x="114" y="1633"/>
                </a:cxn>
                <a:cxn ang="0">
                  <a:pos x="96" y="1595"/>
                </a:cxn>
                <a:cxn ang="0">
                  <a:pos x="74" y="1544"/>
                </a:cxn>
                <a:cxn ang="0">
                  <a:pos x="51" y="1472"/>
                </a:cxn>
                <a:cxn ang="0">
                  <a:pos x="28" y="1382"/>
                </a:cxn>
                <a:cxn ang="0">
                  <a:pos x="11" y="1276"/>
                </a:cxn>
                <a:cxn ang="0">
                  <a:pos x="1" y="1150"/>
                </a:cxn>
                <a:cxn ang="0">
                  <a:pos x="0" y="1013"/>
                </a:cxn>
                <a:cxn ang="0">
                  <a:pos x="0" y="892"/>
                </a:cxn>
                <a:cxn ang="0">
                  <a:pos x="1" y="789"/>
                </a:cxn>
                <a:cxn ang="0">
                  <a:pos x="7" y="709"/>
                </a:cxn>
                <a:cxn ang="0">
                  <a:pos x="11" y="646"/>
                </a:cxn>
                <a:cxn ang="0">
                  <a:pos x="17" y="603"/>
                </a:cxn>
                <a:cxn ang="0">
                  <a:pos x="19" y="574"/>
                </a:cxn>
                <a:cxn ang="0">
                  <a:pos x="22" y="561"/>
                </a:cxn>
                <a:cxn ang="0">
                  <a:pos x="24" y="561"/>
                </a:cxn>
              </a:cxnLst>
              <a:rect l="0" t="0" r="r" b="b"/>
              <a:pathLst>
                <a:path w="1842" h="1654">
                  <a:moveTo>
                    <a:pt x="24" y="561"/>
                  </a:moveTo>
                  <a:lnTo>
                    <a:pt x="32" y="555"/>
                  </a:lnTo>
                  <a:lnTo>
                    <a:pt x="55" y="536"/>
                  </a:lnTo>
                  <a:lnTo>
                    <a:pt x="91" y="510"/>
                  </a:lnTo>
                  <a:lnTo>
                    <a:pt x="140" y="475"/>
                  </a:lnTo>
                  <a:lnTo>
                    <a:pt x="201" y="433"/>
                  </a:lnTo>
                  <a:lnTo>
                    <a:pt x="273" y="388"/>
                  </a:lnTo>
                  <a:lnTo>
                    <a:pt x="353" y="338"/>
                  </a:lnTo>
                  <a:lnTo>
                    <a:pt x="446" y="289"/>
                  </a:lnTo>
                  <a:lnTo>
                    <a:pt x="541" y="236"/>
                  </a:lnTo>
                  <a:lnTo>
                    <a:pt x="644" y="186"/>
                  </a:lnTo>
                  <a:lnTo>
                    <a:pt x="752" y="139"/>
                  </a:lnTo>
                  <a:lnTo>
                    <a:pt x="867" y="97"/>
                  </a:lnTo>
                  <a:lnTo>
                    <a:pt x="981" y="61"/>
                  </a:lnTo>
                  <a:lnTo>
                    <a:pt x="1098" y="30"/>
                  </a:lnTo>
                  <a:lnTo>
                    <a:pt x="1216" y="8"/>
                  </a:lnTo>
                  <a:lnTo>
                    <a:pt x="1336" y="0"/>
                  </a:lnTo>
                  <a:lnTo>
                    <a:pt x="1340" y="2"/>
                  </a:lnTo>
                  <a:lnTo>
                    <a:pt x="1351" y="11"/>
                  </a:lnTo>
                  <a:lnTo>
                    <a:pt x="1374" y="28"/>
                  </a:lnTo>
                  <a:lnTo>
                    <a:pt x="1403" y="51"/>
                  </a:lnTo>
                  <a:lnTo>
                    <a:pt x="1433" y="76"/>
                  </a:lnTo>
                  <a:lnTo>
                    <a:pt x="1471" y="108"/>
                  </a:lnTo>
                  <a:lnTo>
                    <a:pt x="1511" y="141"/>
                  </a:lnTo>
                  <a:lnTo>
                    <a:pt x="1557" y="177"/>
                  </a:lnTo>
                  <a:lnTo>
                    <a:pt x="1599" y="213"/>
                  </a:lnTo>
                  <a:lnTo>
                    <a:pt x="1642" y="251"/>
                  </a:lnTo>
                  <a:lnTo>
                    <a:pt x="1682" y="287"/>
                  </a:lnTo>
                  <a:lnTo>
                    <a:pt x="1726" y="325"/>
                  </a:lnTo>
                  <a:lnTo>
                    <a:pt x="1762" y="357"/>
                  </a:lnTo>
                  <a:lnTo>
                    <a:pt x="1794" y="390"/>
                  </a:lnTo>
                  <a:lnTo>
                    <a:pt x="1821" y="416"/>
                  </a:lnTo>
                  <a:lnTo>
                    <a:pt x="1842" y="441"/>
                  </a:lnTo>
                  <a:lnTo>
                    <a:pt x="1829" y="443"/>
                  </a:lnTo>
                  <a:lnTo>
                    <a:pt x="1791" y="454"/>
                  </a:lnTo>
                  <a:lnTo>
                    <a:pt x="1730" y="475"/>
                  </a:lnTo>
                  <a:lnTo>
                    <a:pt x="1652" y="504"/>
                  </a:lnTo>
                  <a:lnTo>
                    <a:pt x="1555" y="540"/>
                  </a:lnTo>
                  <a:lnTo>
                    <a:pt x="1446" y="587"/>
                  </a:lnTo>
                  <a:lnTo>
                    <a:pt x="1323" y="644"/>
                  </a:lnTo>
                  <a:lnTo>
                    <a:pt x="1194" y="713"/>
                  </a:lnTo>
                  <a:lnTo>
                    <a:pt x="1055" y="789"/>
                  </a:lnTo>
                  <a:lnTo>
                    <a:pt x="914" y="876"/>
                  </a:lnTo>
                  <a:lnTo>
                    <a:pt x="771" y="973"/>
                  </a:lnTo>
                  <a:lnTo>
                    <a:pt x="631" y="1086"/>
                  </a:lnTo>
                  <a:lnTo>
                    <a:pt x="492" y="1209"/>
                  </a:lnTo>
                  <a:lnTo>
                    <a:pt x="361" y="1344"/>
                  </a:lnTo>
                  <a:lnTo>
                    <a:pt x="237" y="1492"/>
                  </a:lnTo>
                  <a:lnTo>
                    <a:pt x="127" y="1654"/>
                  </a:lnTo>
                  <a:lnTo>
                    <a:pt x="125" y="1650"/>
                  </a:lnTo>
                  <a:lnTo>
                    <a:pt x="121" y="1643"/>
                  </a:lnTo>
                  <a:lnTo>
                    <a:pt x="114" y="1633"/>
                  </a:lnTo>
                  <a:lnTo>
                    <a:pt x="106" y="1616"/>
                  </a:lnTo>
                  <a:lnTo>
                    <a:pt x="96" y="1595"/>
                  </a:lnTo>
                  <a:lnTo>
                    <a:pt x="87" y="1572"/>
                  </a:lnTo>
                  <a:lnTo>
                    <a:pt x="74" y="1544"/>
                  </a:lnTo>
                  <a:lnTo>
                    <a:pt x="64" y="1511"/>
                  </a:lnTo>
                  <a:lnTo>
                    <a:pt x="51" y="1472"/>
                  </a:lnTo>
                  <a:lnTo>
                    <a:pt x="39" y="1430"/>
                  </a:lnTo>
                  <a:lnTo>
                    <a:pt x="28" y="1382"/>
                  </a:lnTo>
                  <a:lnTo>
                    <a:pt x="20" y="1333"/>
                  </a:lnTo>
                  <a:lnTo>
                    <a:pt x="11" y="1276"/>
                  </a:lnTo>
                  <a:lnTo>
                    <a:pt x="5" y="1215"/>
                  </a:lnTo>
                  <a:lnTo>
                    <a:pt x="1" y="1150"/>
                  </a:lnTo>
                  <a:lnTo>
                    <a:pt x="1" y="1082"/>
                  </a:lnTo>
                  <a:lnTo>
                    <a:pt x="0" y="1013"/>
                  </a:lnTo>
                  <a:lnTo>
                    <a:pt x="0" y="949"/>
                  </a:lnTo>
                  <a:lnTo>
                    <a:pt x="0" y="892"/>
                  </a:lnTo>
                  <a:lnTo>
                    <a:pt x="1" y="838"/>
                  </a:lnTo>
                  <a:lnTo>
                    <a:pt x="1" y="789"/>
                  </a:lnTo>
                  <a:lnTo>
                    <a:pt x="5" y="747"/>
                  </a:lnTo>
                  <a:lnTo>
                    <a:pt x="7" y="709"/>
                  </a:lnTo>
                  <a:lnTo>
                    <a:pt x="11" y="677"/>
                  </a:lnTo>
                  <a:lnTo>
                    <a:pt x="11" y="646"/>
                  </a:lnTo>
                  <a:lnTo>
                    <a:pt x="15" y="624"/>
                  </a:lnTo>
                  <a:lnTo>
                    <a:pt x="17" y="603"/>
                  </a:lnTo>
                  <a:lnTo>
                    <a:pt x="19" y="587"/>
                  </a:lnTo>
                  <a:lnTo>
                    <a:pt x="19" y="574"/>
                  </a:lnTo>
                  <a:lnTo>
                    <a:pt x="20" y="567"/>
                  </a:lnTo>
                  <a:lnTo>
                    <a:pt x="22" y="561"/>
                  </a:lnTo>
                  <a:lnTo>
                    <a:pt x="24" y="561"/>
                  </a:lnTo>
                  <a:lnTo>
                    <a:pt x="24" y="561"/>
                  </a:lnTo>
                  <a:close/>
                </a:path>
              </a:pathLst>
            </a:custGeom>
            <a:solidFill>
              <a:srgbClr val="CAD4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432" y="2619"/>
              <a:ext cx="501" cy="265"/>
            </a:xfrm>
            <a:custGeom>
              <a:avLst/>
              <a:gdLst/>
              <a:ahLst/>
              <a:cxnLst>
                <a:cxn ang="0">
                  <a:pos x="316" y="531"/>
                </a:cxn>
                <a:cxn ang="0">
                  <a:pos x="0" y="381"/>
                </a:cxn>
                <a:cxn ang="0">
                  <a:pos x="6" y="379"/>
                </a:cxn>
                <a:cxn ang="0">
                  <a:pos x="21" y="377"/>
                </a:cxn>
                <a:cxn ang="0">
                  <a:pos x="46" y="371"/>
                </a:cxn>
                <a:cxn ang="0">
                  <a:pos x="82" y="367"/>
                </a:cxn>
                <a:cxn ang="0">
                  <a:pos x="124" y="362"/>
                </a:cxn>
                <a:cxn ang="0">
                  <a:pos x="173" y="354"/>
                </a:cxn>
                <a:cxn ang="0">
                  <a:pos x="226" y="346"/>
                </a:cxn>
                <a:cxn ang="0">
                  <a:pos x="285" y="339"/>
                </a:cxn>
                <a:cxn ang="0">
                  <a:pos x="344" y="331"/>
                </a:cxn>
                <a:cxn ang="0">
                  <a:pos x="411" y="322"/>
                </a:cxn>
                <a:cxn ang="0">
                  <a:pos x="475" y="312"/>
                </a:cxn>
                <a:cxn ang="0">
                  <a:pos x="542" y="305"/>
                </a:cxn>
                <a:cxn ang="0">
                  <a:pos x="607" y="299"/>
                </a:cxn>
                <a:cxn ang="0">
                  <a:pos x="669" y="291"/>
                </a:cxn>
                <a:cxn ang="0">
                  <a:pos x="728" y="286"/>
                </a:cxn>
                <a:cxn ang="0">
                  <a:pos x="787" y="284"/>
                </a:cxn>
                <a:cxn ang="0">
                  <a:pos x="783" y="280"/>
                </a:cxn>
                <a:cxn ang="0">
                  <a:pos x="776" y="276"/>
                </a:cxn>
                <a:cxn ang="0">
                  <a:pos x="766" y="265"/>
                </a:cxn>
                <a:cxn ang="0">
                  <a:pos x="751" y="251"/>
                </a:cxn>
                <a:cxn ang="0">
                  <a:pos x="732" y="234"/>
                </a:cxn>
                <a:cxn ang="0">
                  <a:pos x="711" y="217"/>
                </a:cxn>
                <a:cxn ang="0">
                  <a:pos x="686" y="196"/>
                </a:cxn>
                <a:cxn ang="0">
                  <a:pos x="662" y="177"/>
                </a:cxn>
                <a:cxn ang="0">
                  <a:pos x="629" y="153"/>
                </a:cxn>
                <a:cxn ang="0">
                  <a:pos x="597" y="130"/>
                </a:cxn>
                <a:cxn ang="0">
                  <a:pos x="563" y="105"/>
                </a:cxn>
                <a:cxn ang="0">
                  <a:pos x="529" y="84"/>
                </a:cxn>
                <a:cxn ang="0">
                  <a:pos x="491" y="59"/>
                </a:cxn>
                <a:cxn ang="0">
                  <a:pos x="453" y="38"/>
                </a:cxn>
                <a:cxn ang="0">
                  <a:pos x="415" y="18"/>
                </a:cxn>
                <a:cxn ang="0">
                  <a:pos x="375" y="0"/>
                </a:cxn>
                <a:cxn ang="0">
                  <a:pos x="378" y="0"/>
                </a:cxn>
                <a:cxn ang="0">
                  <a:pos x="395" y="0"/>
                </a:cxn>
                <a:cxn ang="0">
                  <a:pos x="418" y="0"/>
                </a:cxn>
                <a:cxn ang="0">
                  <a:pos x="451" y="2"/>
                </a:cxn>
                <a:cxn ang="0">
                  <a:pos x="487" y="4"/>
                </a:cxn>
                <a:cxn ang="0">
                  <a:pos x="530" y="8"/>
                </a:cxn>
                <a:cxn ang="0">
                  <a:pos x="576" y="12"/>
                </a:cxn>
                <a:cxn ang="0">
                  <a:pos x="627" y="18"/>
                </a:cxn>
                <a:cxn ang="0">
                  <a:pos x="679" y="23"/>
                </a:cxn>
                <a:cxn ang="0">
                  <a:pos x="732" y="29"/>
                </a:cxn>
                <a:cxn ang="0">
                  <a:pos x="783" y="35"/>
                </a:cxn>
                <a:cxn ang="0">
                  <a:pos x="837" y="44"/>
                </a:cxn>
                <a:cxn ang="0">
                  <a:pos x="884" y="54"/>
                </a:cxn>
                <a:cxn ang="0">
                  <a:pos x="930" y="63"/>
                </a:cxn>
                <a:cxn ang="0">
                  <a:pos x="968" y="75"/>
                </a:cxn>
                <a:cxn ang="0">
                  <a:pos x="1004" y="90"/>
                </a:cxn>
                <a:cxn ang="0">
                  <a:pos x="778" y="428"/>
                </a:cxn>
                <a:cxn ang="0">
                  <a:pos x="316" y="531"/>
                </a:cxn>
                <a:cxn ang="0">
                  <a:pos x="316" y="531"/>
                </a:cxn>
              </a:cxnLst>
              <a:rect l="0" t="0" r="r" b="b"/>
              <a:pathLst>
                <a:path w="1004" h="531">
                  <a:moveTo>
                    <a:pt x="316" y="531"/>
                  </a:moveTo>
                  <a:lnTo>
                    <a:pt x="0" y="381"/>
                  </a:lnTo>
                  <a:lnTo>
                    <a:pt x="6" y="379"/>
                  </a:lnTo>
                  <a:lnTo>
                    <a:pt x="21" y="377"/>
                  </a:lnTo>
                  <a:lnTo>
                    <a:pt x="46" y="371"/>
                  </a:lnTo>
                  <a:lnTo>
                    <a:pt x="82" y="367"/>
                  </a:lnTo>
                  <a:lnTo>
                    <a:pt x="124" y="362"/>
                  </a:lnTo>
                  <a:lnTo>
                    <a:pt x="173" y="354"/>
                  </a:lnTo>
                  <a:lnTo>
                    <a:pt x="226" y="346"/>
                  </a:lnTo>
                  <a:lnTo>
                    <a:pt x="285" y="339"/>
                  </a:lnTo>
                  <a:lnTo>
                    <a:pt x="344" y="331"/>
                  </a:lnTo>
                  <a:lnTo>
                    <a:pt x="411" y="322"/>
                  </a:lnTo>
                  <a:lnTo>
                    <a:pt x="475" y="312"/>
                  </a:lnTo>
                  <a:lnTo>
                    <a:pt x="542" y="305"/>
                  </a:lnTo>
                  <a:lnTo>
                    <a:pt x="607" y="299"/>
                  </a:lnTo>
                  <a:lnTo>
                    <a:pt x="669" y="291"/>
                  </a:lnTo>
                  <a:lnTo>
                    <a:pt x="728" y="286"/>
                  </a:lnTo>
                  <a:lnTo>
                    <a:pt x="787" y="284"/>
                  </a:lnTo>
                  <a:lnTo>
                    <a:pt x="783" y="280"/>
                  </a:lnTo>
                  <a:lnTo>
                    <a:pt x="776" y="276"/>
                  </a:lnTo>
                  <a:lnTo>
                    <a:pt x="766" y="265"/>
                  </a:lnTo>
                  <a:lnTo>
                    <a:pt x="751" y="251"/>
                  </a:lnTo>
                  <a:lnTo>
                    <a:pt x="732" y="234"/>
                  </a:lnTo>
                  <a:lnTo>
                    <a:pt x="711" y="217"/>
                  </a:lnTo>
                  <a:lnTo>
                    <a:pt x="686" y="196"/>
                  </a:lnTo>
                  <a:lnTo>
                    <a:pt x="662" y="177"/>
                  </a:lnTo>
                  <a:lnTo>
                    <a:pt x="629" y="153"/>
                  </a:lnTo>
                  <a:lnTo>
                    <a:pt x="597" y="130"/>
                  </a:lnTo>
                  <a:lnTo>
                    <a:pt x="563" y="105"/>
                  </a:lnTo>
                  <a:lnTo>
                    <a:pt x="529" y="84"/>
                  </a:lnTo>
                  <a:lnTo>
                    <a:pt x="491" y="59"/>
                  </a:lnTo>
                  <a:lnTo>
                    <a:pt x="453" y="38"/>
                  </a:lnTo>
                  <a:lnTo>
                    <a:pt x="415" y="18"/>
                  </a:lnTo>
                  <a:lnTo>
                    <a:pt x="375" y="0"/>
                  </a:lnTo>
                  <a:lnTo>
                    <a:pt x="378" y="0"/>
                  </a:lnTo>
                  <a:lnTo>
                    <a:pt x="395" y="0"/>
                  </a:lnTo>
                  <a:lnTo>
                    <a:pt x="418" y="0"/>
                  </a:lnTo>
                  <a:lnTo>
                    <a:pt x="451" y="2"/>
                  </a:lnTo>
                  <a:lnTo>
                    <a:pt x="487" y="4"/>
                  </a:lnTo>
                  <a:lnTo>
                    <a:pt x="530" y="8"/>
                  </a:lnTo>
                  <a:lnTo>
                    <a:pt x="576" y="12"/>
                  </a:lnTo>
                  <a:lnTo>
                    <a:pt x="627" y="18"/>
                  </a:lnTo>
                  <a:lnTo>
                    <a:pt x="679" y="23"/>
                  </a:lnTo>
                  <a:lnTo>
                    <a:pt x="732" y="29"/>
                  </a:lnTo>
                  <a:lnTo>
                    <a:pt x="783" y="35"/>
                  </a:lnTo>
                  <a:lnTo>
                    <a:pt x="837" y="44"/>
                  </a:lnTo>
                  <a:lnTo>
                    <a:pt x="884" y="54"/>
                  </a:lnTo>
                  <a:lnTo>
                    <a:pt x="930" y="63"/>
                  </a:lnTo>
                  <a:lnTo>
                    <a:pt x="968" y="75"/>
                  </a:lnTo>
                  <a:lnTo>
                    <a:pt x="1004" y="90"/>
                  </a:lnTo>
                  <a:lnTo>
                    <a:pt x="778" y="428"/>
                  </a:lnTo>
                  <a:lnTo>
                    <a:pt x="316" y="531"/>
                  </a:lnTo>
                  <a:lnTo>
                    <a:pt x="316" y="531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751" y="2409"/>
              <a:ext cx="1216" cy="670"/>
            </a:xfrm>
            <a:custGeom>
              <a:avLst/>
              <a:gdLst/>
              <a:ahLst/>
              <a:cxnLst>
                <a:cxn ang="0">
                  <a:pos x="26" y="1069"/>
                </a:cxn>
                <a:cxn ang="0">
                  <a:pos x="161" y="970"/>
                </a:cxn>
                <a:cxn ang="0">
                  <a:pos x="391" y="823"/>
                </a:cxn>
                <a:cxn ang="0">
                  <a:pos x="675" y="654"/>
                </a:cxn>
                <a:cxn ang="0">
                  <a:pos x="998" y="500"/>
                </a:cxn>
                <a:cxn ang="0">
                  <a:pos x="1215" y="415"/>
                </a:cxn>
                <a:cxn ang="0">
                  <a:pos x="1192" y="371"/>
                </a:cxn>
                <a:cxn ang="0">
                  <a:pos x="1137" y="291"/>
                </a:cxn>
                <a:cxn ang="0">
                  <a:pos x="1057" y="192"/>
                </a:cxn>
                <a:cxn ang="0">
                  <a:pos x="947" y="90"/>
                </a:cxn>
                <a:cxn ang="0">
                  <a:pos x="810" y="0"/>
                </a:cxn>
                <a:cxn ang="0">
                  <a:pos x="878" y="4"/>
                </a:cxn>
                <a:cxn ang="0">
                  <a:pos x="1068" y="33"/>
                </a:cxn>
                <a:cxn ang="0">
                  <a:pos x="1344" y="82"/>
                </a:cxn>
                <a:cxn ang="0">
                  <a:pos x="1675" y="160"/>
                </a:cxn>
                <a:cxn ang="0">
                  <a:pos x="2028" y="266"/>
                </a:cxn>
                <a:cxn ang="0">
                  <a:pos x="2160" y="314"/>
                </a:cxn>
                <a:cxn ang="0">
                  <a:pos x="2207" y="333"/>
                </a:cxn>
                <a:cxn ang="0">
                  <a:pos x="2279" y="365"/>
                </a:cxn>
                <a:cxn ang="0">
                  <a:pos x="2354" y="398"/>
                </a:cxn>
                <a:cxn ang="0">
                  <a:pos x="2409" y="428"/>
                </a:cxn>
                <a:cxn ang="0">
                  <a:pos x="2422" y="443"/>
                </a:cxn>
                <a:cxn ang="0">
                  <a:pos x="2327" y="426"/>
                </a:cxn>
                <a:cxn ang="0">
                  <a:pos x="2139" y="400"/>
                </a:cxn>
                <a:cxn ang="0">
                  <a:pos x="1899" y="371"/>
                </a:cxn>
                <a:cxn ang="0">
                  <a:pos x="1635" y="354"/>
                </a:cxn>
                <a:cxn ang="0">
                  <a:pos x="1380" y="360"/>
                </a:cxn>
                <a:cxn ang="0">
                  <a:pos x="1424" y="375"/>
                </a:cxn>
                <a:cxn ang="0">
                  <a:pos x="1536" y="419"/>
                </a:cxn>
                <a:cxn ang="0">
                  <a:pos x="1688" y="481"/>
                </a:cxn>
                <a:cxn ang="0">
                  <a:pos x="1850" y="557"/>
                </a:cxn>
                <a:cxn ang="0">
                  <a:pos x="1992" y="630"/>
                </a:cxn>
                <a:cxn ang="0">
                  <a:pos x="2002" y="656"/>
                </a:cxn>
                <a:cxn ang="0">
                  <a:pos x="1867" y="669"/>
                </a:cxn>
                <a:cxn ang="0">
                  <a:pos x="1667" y="694"/>
                </a:cxn>
                <a:cxn ang="0">
                  <a:pos x="1433" y="725"/>
                </a:cxn>
                <a:cxn ang="0">
                  <a:pos x="1217" y="761"/>
                </a:cxn>
                <a:cxn ang="0">
                  <a:pos x="1104" y="789"/>
                </a:cxn>
                <a:cxn ang="0">
                  <a:pos x="1139" y="806"/>
                </a:cxn>
                <a:cxn ang="0">
                  <a:pos x="1205" y="835"/>
                </a:cxn>
                <a:cxn ang="0">
                  <a:pos x="1294" y="881"/>
                </a:cxn>
                <a:cxn ang="0">
                  <a:pos x="1397" y="934"/>
                </a:cxn>
                <a:cxn ang="0">
                  <a:pos x="1498" y="1000"/>
                </a:cxn>
                <a:cxn ang="0">
                  <a:pos x="1464" y="1008"/>
                </a:cxn>
                <a:cxn ang="0">
                  <a:pos x="1428" y="1021"/>
                </a:cxn>
                <a:cxn ang="0">
                  <a:pos x="1384" y="1031"/>
                </a:cxn>
                <a:cxn ang="0">
                  <a:pos x="1348" y="1042"/>
                </a:cxn>
                <a:cxn ang="0">
                  <a:pos x="1315" y="1052"/>
                </a:cxn>
                <a:cxn ang="0">
                  <a:pos x="1226" y="1044"/>
                </a:cxn>
                <a:cxn ang="0">
                  <a:pos x="1080" y="1023"/>
                </a:cxn>
                <a:cxn ang="0">
                  <a:pos x="924" y="1002"/>
                </a:cxn>
                <a:cxn ang="0">
                  <a:pos x="762" y="983"/>
                </a:cxn>
                <a:cxn ang="0">
                  <a:pos x="618" y="979"/>
                </a:cxn>
                <a:cxn ang="0">
                  <a:pos x="536" y="989"/>
                </a:cxn>
                <a:cxn ang="0">
                  <a:pos x="583" y="1002"/>
                </a:cxn>
                <a:cxn ang="0">
                  <a:pos x="667" y="1029"/>
                </a:cxn>
                <a:cxn ang="0">
                  <a:pos x="774" y="1067"/>
                </a:cxn>
                <a:cxn ang="0">
                  <a:pos x="886" y="1114"/>
                </a:cxn>
                <a:cxn ang="0">
                  <a:pos x="985" y="1168"/>
                </a:cxn>
                <a:cxn ang="0">
                  <a:pos x="0" y="1090"/>
                </a:cxn>
              </a:cxnLst>
              <a:rect l="0" t="0" r="r" b="b"/>
              <a:pathLst>
                <a:path w="2431" h="1341">
                  <a:moveTo>
                    <a:pt x="0" y="1090"/>
                  </a:moveTo>
                  <a:lnTo>
                    <a:pt x="5" y="1084"/>
                  </a:lnTo>
                  <a:lnTo>
                    <a:pt x="26" y="1069"/>
                  </a:lnTo>
                  <a:lnTo>
                    <a:pt x="61" y="1042"/>
                  </a:lnTo>
                  <a:lnTo>
                    <a:pt x="106" y="1010"/>
                  </a:lnTo>
                  <a:lnTo>
                    <a:pt x="161" y="970"/>
                  </a:lnTo>
                  <a:lnTo>
                    <a:pt x="230" y="924"/>
                  </a:lnTo>
                  <a:lnTo>
                    <a:pt x="306" y="875"/>
                  </a:lnTo>
                  <a:lnTo>
                    <a:pt x="391" y="823"/>
                  </a:lnTo>
                  <a:lnTo>
                    <a:pt x="481" y="766"/>
                  </a:lnTo>
                  <a:lnTo>
                    <a:pt x="576" y="711"/>
                  </a:lnTo>
                  <a:lnTo>
                    <a:pt x="675" y="654"/>
                  </a:lnTo>
                  <a:lnTo>
                    <a:pt x="781" y="601"/>
                  </a:lnTo>
                  <a:lnTo>
                    <a:pt x="888" y="548"/>
                  </a:lnTo>
                  <a:lnTo>
                    <a:pt x="998" y="500"/>
                  </a:lnTo>
                  <a:lnTo>
                    <a:pt x="1108" y="455"/>
                  </a:lnTo>
                  <a:lnTo>
                    <a:pt x="1218" y="419"/>
                  </a:lnTo>
                  <a:lnTo>
                    <a:pt x="1215" y="415"/>
                  </a:lnTo>
                  <a:lnTo>
                    <a:pt x="1213" y="405"/>
                  </a:lnTo>
                  <a:lnTo>
                    <a:pt x="1203" y="390"/>
                  </a:lnTo>
                  <a:lnTo>
                    <a:pt x="1192" y="371"/>
                  </a:lnTo>
                  <a:lnTo>
                    <a:pt x="1177" y="346"/>
                  </a:lnTo>
                  <a:lnTo>
                    <a:pt x="1159" y="322"/>
                  </a:lnTo>
                  <a:lnTo>
                    <a:pt x="1137" y="291"/>
                  </a:lnTo>
                  <a:lnTo>
                    <a:pt x="1116" y="261"/>
                  </a:lnTo>
                  <a:lnTo>
                    <a:pt x="1087" y="226"/>
                  </a:lnTo>
                  <a:lnTo>
                    <a:pt x="1057" y="192"/>
                  </a:lnTo>
                  <a:lnTo>
                    <a:pt x="1023" y="156"/>
                  </a:lnTo>
                  <a:lnTo>
                    <a:pt x="988" y="124"/>
                  </a:lnTo>
                  <a:lnTo>
                    <a:pt x="947" y="90"/>
                  </a:lnTo>
                  <a:lnTo>
                    <a:pt x="905" y="57"/>
                  </a:lnTo>
                  <a:lnTo>
                    <a:pt x="859" y="27"/>
                  </a:lnTo>
                  <a:lnTo>
                    <a:pt x="810" y="0"/>
                  </a:lnTo>
                  <a:lnTo>
                    <a:pt x="817" y="0"/>
                  </a:lnTo>
                  <a:lnTo>
                    <a:pt x="840" y="2"/>
                  </a:lnTo>
                  <a:lnTo>
                    <a:pt x="878" y="4"/>
                  </a:lnTo>
                  <a:lnTo>
                    <a:pt x="931" y="12"/>
                  </a:lnTo>
                  <a:lnTo>
                    <a:pt x="994" y="19"/>
                  </a:lnTo>
                  <a:lnTo>
                    <a:pt x="1068" y="33"/>
                  </a:lnTo>
                  <a:lnTo>
                    <a:pt x="1152" y="46"/>
                  </a:lnTo>
                  <a:lnTo>
                    <a:pt x="1245" y="63"/>
                  </a:lnTo>
                  <a:lnTo>
                    <a:pt x="1344" y="82"/>
                  </a:lnTo>
                  <a:lnTo>
                    <a:pt x="1450" y="105"/>
                  </a:lnTo>
                  <a:lnTo>
                    <a:pt x="1561" y="130"/>
                  </a:lnTo>
                  <a:lnTo>
                    <a:pt x="1675" y="160"/>
                  </a:lnTo>
                  <a:lnTo>
                    <a:pt x="1791" y="190"/>
                  </a:lnTo>
                  <a:lnTo>
                    <a:pt x="1911" y="226"/>
                  </a:lnTo>
                  <a:lnTo>
                    <a:pt x="2028" y="266"/>
                  </a:lnTo>
                  <a:lnTo>
                    <a:pt x="2148" y="310"/>
                  </a:lnTo>
                  <a:lnTo>
                    <a:pt x="2150" y="310"/>
                  </a:lnTo>
                  <a:lnTo>
                    <a:pt x="2160" y="314"/>
                  </a:lnTo>
                  <a:lnTo>
                    <a:pt x="2169" y="318"/>
                  </a:lnTo>
                  <a:lnTo>
                    <a:pt x="2188" y="327"/>
                  </a:lnTo>
                  <a:lnTo>
                    <a:pt x="2207" y="333"/>
                  </a:lnTo>
                  <a:lnTo>
                    <a:pt x="2230" y="342"/>
                  </a:lnTo>
                  <a:lnTo>
                    <a:pt x="2253" y="354"/>
                  </a:lnTo>
                  <a:lnTo>
                    <a:pt x="2279" y="365"/>
                  </a:lnTo>
                  <a:lnTo>
                    <a:pt x="2304" y="377"/>
                  </a:lnTo>
                  <a:lnTo>
                    <a:pt x="2329" y="388"/>
                  </a:lnTo>
                  <a:lnTo>
                    <a:pt x="2354" y="398"/>
                  </a:lnTo>
                  <a:lnTo>
                    <a:pt x="2376" y="409"/>
                  </a:lnTo>
                  <a:lnTo>
                    <a:pt x="2393" y="419"/>
                  </a:lnTo>
                  <a:lnTo>
                    <a:pt x="2409" y="428"/>
                  </a:lnTo>
                  <a:lnTo>
                    <a:pt x="2422" y="436"/>
                  </a:lnTo>
                  <a:lnTo>
                    <a:pt x="2431" y="445"/>
                  </a:lnTo>
                  <a:lnTo>
                    <a:pt x="2422" y="443"/>
                  </a:lnTo>
                  <a:lnTo>
                    <a:pt x="2403" y="439"/>
                  </a:lnTo>
                  <a:lnTo>
                    <a:pt x="2369" y="432"/>
                  </a:lnTo>
                  <a:lnTo>
                    <a:pt x="2327" y="426"/>
                  </a:lnTo>
                  <a:lnTo>
                    <a:pt x="2272" y="419"/>
                  </a:lnTo>
                  <a:lnTo>
                    <a:pt x="2209" y="409"/>
                  </a:lnTo>
                  <a:lnTo>
                    <a:pt x="2139" y="400"/>
                  </a:lnTo>
                  <a:lnTo>
                    <a:pt x="2065" y="392"/>
                  </a:lnTo>
                  <a:lnTo>
                    <a:pt x="1983" y="380"/>
                  </a:lnTo>
                  <a:lnTo>
                    <a:pt x="1899" y="371"/>
                  </a:lnTo>
                  <a:lnTo>
                    <a:pt x="1812" y="365"/>
                  </a:lnTo>
                  <a:lnTo>
                    <a:pt x="1724" y="360"/>
                  </a:lnTo>
                  <a:lnTo>
                    <a:pt x="1635" y="354"/>
                  </a:lnTo>
                  <a:lnTo>
                    <a:pt x="1547" y="354"/>
                  </a:lnTo>
                  <a:lnTo>
                    <a:pt x="1460" y="354"/>
                  </a:lnTo>
                  <a:lnTo>
                    <a:pt x="1380" y="360"/>
                  </a:lnTo>
                  <a:lnTo>
                    <a:pt x="1384" y="360"/>
                  </a:lnTo>
                  <a:lnTo>
                    <a:pt x="1401" y="365"/>
                  </a:lnTo>
                  <a:lnTo>
                    <a:pt x="1424" y="375"/>
                  </a:lnTo>
                  <a:lnTo>
                    <a:pt x="1456" y="388"/>
                  </a:lnTo>
                  <a:lnTo>
                    <a:pt x="1492" y="401"/>
                  </a:lnTo>
                  <a:lnTo>
                    <a:pt x="1536" y="419"/>
                  </a:lnTo>
                  <a:lnTo>
                    <a:pt x="1583" y="438"/>
                  </a:lnTo>
                  <a:lnTo>
                    <a:pt x="1637" y="460"/>
                  </a:lnTo>
                  <a:lnTo>
                    <a:pt x="1688" y="481"/>
                  </a:lnTo>
                  <a:lnTo>
                    <a:pt x="1743" y="506"/>
                  </a:lnTo>
                  <a:lnTo>
                    <a:pt x="1796" y="531"/>
                  </a:lnTo>
                  <a:lnTo>
                    <a:pt x="1850" y="557"/>
                  </a:lnTo>
                  <a:lnTo>
                    <a:pt x="1901" y="582"/>
                  </a:lnTo>
                  <a:lnTo>
                    <a:pt x="1949" y="607"/>
                  </a:lnTo>
                  <a:lnTo>
                    <a:pt x="1992" y="630"/>
                  </a:lnTo>
                  <a:lnTo>
                    <a:pt x="2030" y="654"/>
                  </a:lnTo>
                  <a:lnTo>
                    <a:pt x="2023" y="654"/>
                  </a:lnTo>
                  <a:lnTo>
                    <a:pt x="2002" y="656"/>
                  </a:lnTo>
                  <a:lnTo>
                    <a:pt x="1966" y="658"/>
                  </a:lnTo>
                  <a:lnTo>
                    <a:pt x="1922" y="664"/>
                  </a:lnTo>
                  <a:lnTo>
                    <a:pt x="1867" y="669"/>
                  </a:lnTo>
                  <a:lnTo>
                    <a:pt x="1808" y="675"/>
                  </a:lnTo>
                  <a:lnTo>
                    <a:pt x="1737" y="683"/>
                  </a:lnTo>
                  <a:lnTo>
                    <a:pt x="1667" y="694"/>
                  </a:lnTo>
                  <a:lnTo>
                    <a:pt x="1589" y="702"/>
                  </a:lnTo>
                  <a:lnTo>
                    <a:pt x="1513" y="713"/>
                  </a:lnTo>
                  <a:lnTo>
                    <a:pt x="1433" y="725"/>
                  </a:lnTo>
                  <a:lnTo>
                    <a:pt x="1359" y="736"/>
                  </a:lnTo>
                  <a:lnTo>
                    <a:pt x="1285" y="747"/>
                  </a:lnTo>
                  <a:lnTo>
                    <a:pt x="1217" y="761"/>
                  </a:lnTo>
                  <a:lnTo>
                    <a:pt x="1154" y="774"/>
                  </a:lnTo>
                  <a:lnTo>
                    <a:pt x="1102" y="789"/>
                  </a:lnTo>
                  <a:lnTo>
                    <a:pt x="1104" y="789"/>
                  </a:lnTo>
                  <a:lnTo>
                    <a:pt x="1110" y="793"/>
                  </a:lnTo>
                  <a:lnTo>
                    <a:pt x="1121" y="797"/>
                  </a:lnTo>
                  <a:lnTo>
                    <a:pt x="1139" y="806"/>
                  </a:lnTo>
                  <a:lnTo>
                    <a:pt x="1158" y="812"/>
                  </a:lnTo>
                  <a:lnTo>
                    <a:pt x="1180" y="823"/>
                  </a:lnTo>
                  <a:lnTo>
                    <a:pt x="1205" y="835"/>
                  </a:lnTo>
                  <a:lnTo>
                    <a:pt x="1236" y="850"/>
                  </a:lnTo>
                  <a:lnTo>
                    <a:pt x="1264" y="863"/>
                  </a:lnTo>
                  <a:lnTo>
                    <a:pt x="1294" y="881"/>
                  </a:lnTo>
                  <a:lnTo>
                    <a:pt x="1329" y="896"/>
                  </a:lnTo>
                  <a:lnTo>
                    <a:pt x="1363" y="917"/>
                  </a:lnTo>
                  <a:lnTo>
                    <a:pt x="1397" y="934"/>
                  </a:lnTo>
                  <a:lnTo>
                    <a:pt x="1431" y="955"/>
                  </a:lnTo>
                  <a:lnTo>
                    <a:pt x="1464" y="976"/>
                  </a:lnTo>
                  <a:lnTo>
                    <a:pt x="1498" y="1000"/>
                  </a:lnTo>
                  <a:lnTo>
                    <a:pt x="1487" y="1002"/>
                  </a:lnTo>
                  <a:lnTo>
                    <a:pt x="1477" y="1006"/>
                  </a:lnTo>
                  <a:lnTo>
                    <a:pt x="1464" y="1008"/>
                  </a:lnTo>
                  <a:lnTo>
                    <a:pt x="1454" y="1014"/>
                  </a:lnTo>
                  <a:lnTo>
                    <a:pt x="1439" y="1017"/>
                  </a:lnTo>
                  <a:lnTo>
                    <a:pt x="1428" y="1021"/>
                  </a:lnTo>
                  <a:lnTo>
                    <a:pt x="1412" y="1025"/>
                  </a:lnTo>
                  <a:lnTo>
                    <a:pt x="1401" y="1029"/>
                  </a:lnTo>
                  <a:lnTo>
                    <a:pt x="1384" y="1031"/>
                  </a:lnTo>
                  <a:lnTo>
                    <a:pt x="1372" y="1035"/>
                  </a:lnTo>
                  <a:lnTo>
                    <a:pt x="1357" y="1038"/>
                  </a:lnTo>
                  <a:lnTo>
                    <a:pt x="1348" y="1042"/>
                  </a:lnTo>
                  <a:lnTo>
                    <a:pt x="1334" y="1044"/>
                  </a:lnTo>
                  <a:lnTo>
                    <a:pt x="1325" y="1048"/>
                  </a:lnTo>
                  <a:lnTo>
                    <a:pt x="1315" y="1052"/>
                  </a:lnTo>
                  <a:lnTo>
                    <a:pt x="1310" y="1055"/>
                  </a:lnTo>
                  <a:lnTo>
                    <a:pt x="1268" y="1050"/>
                  </a:lnTo>
                  <a:lnTo>
                    <a:pt x="1226" y="1044"/>
                  </a:lnTo>
                  <a:lnTo>
                    <a:pt x="1180" y="1036"/>
                  </a:lnTo>
                  <a:lnTo>
                    <a:pt x="1133" y="1031"/>
                  </a:lnTo>
                  <a:lnTo>
                    <a:pt x="1080" y="1023"/>
                  </a:lnTo>
                  <a:lnTo>
                    <a:pt x="1028" y="1017"/>
                  </a:lnTo>
                  <a:lnTo>
                    <a:pt x="975" y="1008"/>
                  </a:lnTo>
                  <a:lnTo>
                    <a:pt x="924" y="1002"/>
                  </a:lnTo>
                  <a:lnTo>
                    <a:pt x="869" y="996"/>
                  </a:lnTo>
                  <a:lnTo>
                    <a:pt x="815" y="989"/>
                  </a:lnTo>
                  <a:lnTo>
                    <a:pt x="762" y="983"/>
                  </a:lnTo>
                  <a:lnTo>
                    <a:pt x="713" y="981"/>
                  </a:lnTo>
                  <a:lnTo>
                    <a:pt x="663" y="979"/>
                  </a:lnTo>
                  <a:lnTo>
                    <a:pt x="618" y="979"/>
                  </a:lnTo>
                  <a:lnTo>
                    <a:pt x="572" y="981"/>
                  </a:lnTo>
                  <a:lnTo>
                    <a:pt x="534" y="989"/>
                  </a:lnTo>
                  <a:lnTo>
                    <a:pt x="536" y="989"/>
                  </a:lnTo>
                  <a:lnTo>
                    <a:pt x="547" y="991"/>
                  </a:lnTo>
                  <a:lnTo>
                    <a:pt x="562" y="995"/>
                  </a:lnTo>
                  <a:lnTo>
                    <a:pt x="583" y="1002"/>
                  </a:lnTo>
                  <a:lnTo>
                    <a:pt x="606" y="1008"/>
                  </a:lnTo>
                  <a:lnTo>
                    <a:pt x="637" y="1019"/>
                  </a:lnTo>
                  <a:lnTo>
                    <a:pt x="667" y="1029"/>
                  </a:lnTo>
                  <a:lnTo>
                    <a:pt x="701" y="1042"/>
                  </a:lnTo>
                  <a:lnTo>
                    <a:pt x="735" y="1054"/>
                  </a:lnTo>
                  <a:lnTo>
                    <a:pt x="774" y="1067"/>
                  </a:lnTo>
                  <a:lnTo>
                    <a:pt x="810" y="1084"/>
                  </a:lnTo>
                  <a:lnTo>
                    <a:pt x="850" y="1099"/>
                  </a:lnTo>
                  <a:lnTo>
                    <a:pt x="886" y="1114"/>
                  </a:lnTo>
                  <a:lnTo>
                    <a:pt x="920" y="1131"/>
                  </a:lnTo>
                  <a:lnTo>
                    <a:pt x="952" y="1149"/>
                  </a:lnTo>
                  <a:lnTo>
                    <a:pt x="985" y="1168"/>
                  </a:lnTo>
                  <a:lnTo>
                    <a:pt x="618" y="1341"/>
                  </a:lnTo>
                  <a:lnTo>
                    <a:pt x="118" y="1139"/>
                  </a:lnTo>
                  <a:lnTo>
                    <a:pt x="0" y="1090"/>
                  </a:lnTo>
                  <a:lnTo>
                    <a:pt x="0" y="1090"/>
                  </a:lnTo>
                  <a:close/>
                </a:path>
              </a:pathLst>
            </a:custGeom>
            <a:solidFill>
              <a:srgbClr val="BFCC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3505" y="2337"/>
              <a:ext cx="735" cy="653"/>
            </a:xfrm>
            <a:custGeom>
              <a:avLst/>
              <a:gdLst/>
              <a:ahLst/>
              <a:cxnLst>
                <a:cxn ang="0">
                  <a:pos x="1403" y="519"/>
                </a:cxn>
                <a:cxn ang="0">
                  <a:pos x="1335" y="545"/>
                </a:cxn>
                <a:cxn ang="0">
                  <a:pos x="1211" y="597"/>
                </a:cxn>
                <a:cxn ang="0">
                  <a:pos x="1042" y="677"/>
                </a:cxn>
                <a:cxn ang="0">
                  <a:pos x="837" y="779"/>
                </a:cxn>
                <a:cxn ang="0">
                  <a:pos x="607" y="901"/>
                </a:cxn>
                <a:cxn ang="0">
                  <a:pos x="365" y="1047"/>
                </a:cxn>
                <a:cxn ang="0">
                  <a:pos x="120" y="1213"/>
                </a:cxn>
                <a:cxn ang="0">
                  <a:pos x="2" y="1300"/>
                </a:cxn>
                <a:cxn ang="0">
                  <a:pos x="29" y="1270"/>
                </a:cxn>
                <a:cxn ang="0">
                  <a:pos x="90" y="1213"/>
                </a:cxn>
                <a:cxn ang="0">
                  <a:pos x="190" y="1127"/>
                </a:cxn>
                <a:cxn ang="0">
                  <a:pos x="337" y="1017"/>
                </a:cxn>
                <a:cxn ang="0">
                  <a:pos x="534" y="882"/>
                </a:cxn>
                <a:cxn ang="0">
                  <a:pos x="791" y="724"/>
                </a:cxn>
                <a:cxn ang="0">
                  <a:pos x="1111" y="544"/>
                </a:cxn>
                <a:cxn ang="0">
                  <a:pos x="1295" y="443"/>
                </a:cxn>
                <a:cxn ang="0">
                  <a:pos x="1265" y="410"/>
                </a:cxn>
                <a:cxn ang="0">
                  <a:pos x="1211" y="357"/>
                </a:cxn>
                <a:cxn ang="0">
                  <a:pos x="1139" y="287"/>
                </a:cxn>
                <a:cxn ang="0">
                  <a:pos x="1055" y="211"/>
                </a:cxn>
                <a:cxn ang="0">
                  <a:pos x="962" y="135"/>
                </a:cxn>
                <a:cxn ang="0">
                  <a:pos x="867" y="66"/>
                </a:cxn>
                <a:cxn ang="0">
                  <a:pos x="780" y="15"/>
                </a:cxn>
                <a:cxn ang="0">
                  <a:pos x="742" y="0"/>
                </a:cxn>
                <a:cxn ang="0">
                  <a:pos x="776" y="9"/>
                </a:cxn>
                <a:cxn ang="0">
                  <a:pos x="837" y="32"/>
                </a:cxn>
                <a:cxn ang="0">
                  <a:pos x="919" y="66"/>
                </a:cxn>
                <a:cxn ang="0">
                  <a:pos x="1016" y="108"/>
                </a:cxn>
                <a:cxn ang="0">
                  <a:pos x="1118" y="163"/>
                </a:cxn>
                <a:cxn ang="0">
                  <a:pos x="1221" y="228"/>
                </a:cxn>
                <a:cxn ang="0">
                  <a:pos x="1318" y="302"/>
                </a:cxn>
                <a:cxn ang="0">
                  <a:pos x="1396" y="382"/>
                </a:cxn>
                <a:cxn ang="0">
                  <a:pos x="1443" y="445"/>
                </a:cxn>
                <a:cxn ang="0">
                  <a:pos x="1466" y="483"/>
                </a:cxn>
                <a:cxn ang="0">
                  <a:pos x="1472" y="509"/>
                </a:cxn>
                <a:cxn ang="0">
                  <a:pos x="1460" y="519"/>
                </a:cxn>
                <a:cxn ang="0">
                  <a:pos x="1443" y="521"/>
                </a:cxn>
                <a:cxn ang="0">
                  <a:pos x="1419" y="517"/>
                </a:cxn>
                <a:cxn ang="0">
                  <a:pos x="1413" y="517"/>
                </a:cxn>
              </a:cxnLst>
              <a:rect l="0" t="0" r="r" b="b"/>
              <a:pathLst>
                <a:path w="1472" h="1306">
                  <a:moveTo>
                    <a:pt x="1413" y="517"/>
                  </a:moveTo>
                  <a:lnTo>
                    <a:pt x="1403" y="519"/>
                  </a:lnTo>
                  <a:lnTo>
                    <a:pt x="1379" y="530"/>
                  </a:lnTo>
                  <a:lnTo>
                    <a:pt x="1335" y="545"/>
                  </a:lnTo>
                  <a:lnTo>
                    <a:pt x="1280" y="570"/>
                  </a:lnTo>
                  <a:lnTo>
                    <a:pt x="1211" y="597"/>
                  </a:lnTo>
                  <a:lnTo>
                    <a:pt x="1133" y="635"/>
                  </a:lnTo>
                  <a:lnTo>
                    <a:pt x="1042" y="677"/>
                  </a:lnTo>
                  <a:lnTo>
                    <a:pt x="945" y="726"/>
                  </a:lnTo>
                  <a:lnTo>
                    <a:pt x="837" y="779"/>
                  </a:lnTo>
                  <a:lnTo>
                    <a:pt x="725" y="838"/>
                  </a:lnTo>
                  <a:lnTo>
                    <a:pt x="607" y="901"/>
                  </a:lnTo>
                  <a:lnTo>
                    <a:pt x="487" y="973"/>
                  </a:lnTo>
                  <a:lnTo>
                    <a:pt x="365" y="1047"/>
                  </a:lnTo>
                  <a:lnTo>
                    <a:pt x="242" y="1127"/>
                  </a:lnTo>
                  <a:lnTo>
                    <a:pt x="120" y="1213"/>
                  </a:lnTo>
                  <a:lnTo>
                    <a:pt x="0" y="1306"/>
                  </a:lnTo>
                  <a:lnTo>
                    <a:pt x="2" y="1300"/>
                  </a:lnTo>
                  <a:lnTo>
                    <a:pt x="14" y="1289"/>
                  </a:lnTo>
                  <a:lnTo>
                    <a:pt x="29" y="1270"/>
                  </a:lnTo>
                  <a:lnTo>
                    <a:pt x="55" y="1247"/>
                  </a:lnTo>
                  <a:lnTo>
                    <a:pt x="90" y="1213"/>
                  </a:lnTo>
                  <a:lnTo>
                    <a:pt x="135" y="1173"/>
                  </a:lnTo>
                  <a:lnTo>
                    <a:pt x="190" y="1127"/>
                  </a:lnTo>
                  <a:lnTo>
                    <a:pt x="261" y="1078"/>
                  </a:lnTo>
                  <a:lnTo>
                    <a:pt x="337" y="1017"/>
                  </a:lnTo>
                  <a:lnTo>
                    <a:pt x="430" y="952"/>
                  </a:lnTo>
                  <a:lnTo>
                    <a:pt x="534" y="882"/>
                  </a:lnTo>
                  <a:lnTo>
                    <a:pt x="656" y="808"/>
                  </a:lnTo>
                  <a:lnTo>
                    <a:pt x="791" y="724"/>
                  </a:lnTo>
                  <a:lnTo>
                    <a:pt x="943" y="639"/>
                  </a:lnTo>
                  <a:lnTo>
                    <a:pt x="1111" y="544"/>
                  </a:lnTo>
                  <a:lnTo>
                    <a:pt x="1299" y="448"/>
                  </a:lnTo>
                  <a:lnTo>
                    <a:pt x="1295" y="443"/>
                  </a:lnTo>
                  <a:lnTo>
                    <a:pt x="1284" y="429"/>
                  </a:lnTo>
                  <a:lnTo>
                    <a:pt x="1265" y="410"/>
                  </a:lnTo>
                  <a:lnTo>
                    <a:pt x="1242" y="388"/>
                  </a:lnTo>
                  <a:lnTo>
                    <a:pt x="1211" y="357"/>
                  </a:lnTo>
                  <a:lnTo>
                    <a:pt x="1177" y="325"/>
                  </a:lnTo>
                  <a:lnTo>
                    <a:pt x="1139" y="287"/>
                  </a:lnTo>
                  <a:lnTo>
                    <a:pt x="1099" y="253"/>
                  </a:lnTo>
                  <a:lnTo>
                    <a:pt x="1055" y="211"/>
                  </a:lnTo>
                  <a:lnTo>
                    <a:pt x="1010" y="175"/>
                  </a:lnTo>
                  <a:lnTo>
                    <a:pt x="962" y="135"/>
                  </a:lnTo>
                  <a:lnTo>
                    <a:pt x="917" y="101"/>
                  </a:lnTo>
                  <a:lnTo>
                    <a:pt x="867" y="66"/>
                  </a:lnTo>
                  <a:lnTo>
                    <a:pt x="823" y="40"/>
                  </a:lnTo>
                  <a:lnTo>
                    <a:pt x="780" y="15"/>
                  </a:lnTo>
                  <a:lnTo>
                    <a:pt x="738" y="0"/>
                  </a:lnTo>
                  <a:lnTo>
                    <a:pt x="742" y="0"/>
                  </a:lnTo>
                  <a:lnTo>
                    <a:pt x="755" y="5"/>
                  </a:lnTo>
                  <a:lnTo>
                    <a:pt x="776" y="9"/>
                  </a:lnTo>
                  <a:lnTo>
                    <a:pt x="804" y="21"/>
                  </a:lnTo>
                  <a:lnTo>
                    <a:pt x="837" y="32"/>
                  </a:lnTo>
                  <a:lnTo>
                    <a:pt x="877" y="47"/>
                  </a:lnTo>
                  <a:lnTo>
                    <a:pt x="919" y="66"/>
                  </a:lnTo>
                  <a:lnTo>
                    <a:pt x="968" y="87"/>
                  </a:lnTo>
                  <a:lnTo>
                    <a:pt x="1016" y="108"/>
                  </a:lnTo>
                  <a:lnTo>
                    <a:pt x="1067" y="135"/>
                  </a:lnTo>
                  <a:lnTo>
                    <a:pt x="1118" y="163"/>
                  </a:lnTo>
                  <a:lnTo>
                    <a:pt x="1171" y="196"/>
                  </a:lnTo>
                  <a:lnTo>
                    <a:pt x="1221" y="228"/>
                  </a:lnTo>
                  <a:lnTo>
                    <a:pt x="1272" y="264"/>
                  </a:lnTo>
                  <a:lnTo>
                    <a:pt x="1318" y="302"/>
                  </a:lnTo>
                  <a:lnTo>
                    <a:pt x="1362" y="344"/>
                  </a:lnTo>
                  <a:lnTo>
                    <a:pt x="1396" y="382"/>
                  </a:lnTo>
                  <a:lnTo>
                    <a:pt x="1424" y="416"/>
                  </a:lnTo>
                  <a:lnTo>
                    <a:pt x="1443" y="445"/>
                  </a:lnTo>
                  <a:lnTo>
                    <a:pt x="1460" y="467"/>
                  </a:lnTo>
                  <a:lnTo>
                    <a:pt x="1466" y="483"/>
                  </a:lnTo>
                  <a:lnTo>
                    <a:pt x="1472" y="498"/>
                  </a:lnTo>
                  <a:lnTo>
                    <a:pt x="1472" y="509"/>
                  </a:lnTo>
                  <a:lnTo>
                    <a:pt x="1468" y="515"/>
                  </a:lnTo>
                  <a:lnTo>
                    <a:pt x="1460" y="519"/>
                  </a:lnTo>
                  <a:lnTo>
                    <a:pt x="1453" y="521"/>
                  </a:lnTo>
                  <a:lnTo>
                    <a:pt x="1443" y="521"/>
                  </a:lnTo>
                  <a:lnTo>
                    <a:pt x="1436" y="521"/>
                  </a:lnTo>
                  <a:lnTo>
                    <a:pt x="1419" y="517"/>
                  </a:lnTo>
                  <a:lnTo>
                    <a:pt x="1413" y="517"/>
                  </a:lnTo>
                  <a:lnTo>
                    <a:pt x="1413" y="5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3262" y="2515"/>
              <a:ext cx="669" cy="572"/>
            </a:xfrm>
            <a:custGeom>
              <a:avLst/>
              <a:gdLst/>
              <a:ahLst/>
              <a:cxnLst>
                <a:cxn ang="0">
                  <a:pos x="46" y="652"/>
                </a:cxn>
                <a:cxn ang="0">
                  <a:pos x="118" y="588"/>
                </a:cxn>
                <a:cxn ang="0">
                  <a:pos x="232" y="502"/>
                </a:cxn>
                <a:cxn ang="0">
                  <a:pos x="383" y="401"/>
                </a:cxn>
                <a:cxn ang="0">
                  <a:pos x="563" y="299"/>
                </a:cxn>
                <a:cxn ang="0">
                  <a:pos x="767" y="196"/>
                </a:cxn>
                <a:cxn ang="0">
                  <a:pos x="987" y="103"/>
                </a:cxn>
                <a:cxn ang="0">
                  <a:pos x="1219" y="27"/>
                </a:cxn>
                <a:cxn ang="0">
                  <a:pos x="1272" y="35"/>
                </a:cxn>
                <a:cxn ang="0">
                  <a:pos x="1158" y="99"/>
                </a:cxn>
                <a:cxn ang="0">
                  <a:pos x="1052" y="154"/>
                </a:cxn>
                <a:cxn ang="0">
                  <a:pos x="957" y="208"/>
                </a:cxn>
                <a:cxn ang="0">
                  <a:pos x="871" y="255"/>
                </a:cxn>
                <a:cxn ang="0">
                  <a:pos x="793" y="301"/>
                </a:cxn>
                <a:cxn ang="0">
                  <a:pos x="723" y="348"/>
                </a:cxn>
                <a:cxn ang="0">
                  <a:pos x="658" y="401"/>
                </a:cxn>
                <a:cxn ang="0">
                  <a:pos x="725" y="612"/>
                </a:cxn>
                <a:cxn ang="0">
                  <a:pos x="702" y="626"/>
                </a:cxn>
                <a:cxn ang="0">
                  <a:pos x="649" y="668"/>
                </a:cxn>
                <a:cxn ang="0">
                  <a:pos x="567" y="728"/>
                </a:cxn>
                <a:cxn ang="0">
                  <a:pos x="468" y="805"/>
                </a:cxn>
                <a:cxn ang="0">
                  <a:pos x="356" y="888"/>
                </a:cxn>
                <a:cxn ang="0">
                  <a:pos x="244" y="978"/>
                </a:cxn>
                <a:cxn ang="0">
                  <a:pos x="135" y="1065"/>
                </a:cxn>
                <a:cxn ang="0">
                  <a:pos x="42" y="1145"/>
                </a:cxn>
                <a:cxn ang="0">
                  <a:pos x="38" y="1126"/>
                </a:cxn>
                <a:cxn ang="0">
                  <a:pos x="29" y="1084"/>
                </a:cxn>
                <a:cxn ang="0">
                  <a:pos x="19" y="1019"/>
                </a:cxn>
                <a:cxn ang="0">
                  <a:pos x="10" y="945"/>
                </a:cxn>
                <a:cxn ang="0">
                  <a:pos x="2" y="863"/>
                </a:cxn>
                <a:cxn ang="0">
                  <a:pos x="2" y="789"/>
                </a:cxn>
                <a:cxn ang="0">
                  <a:pos x="10" y="721"/>
                </a:cxn>
                <a:cxn ang="0">
                  <a:pos x="29" y="675"/>
                </a:cxn>
              </a:cxnLst>
              <a:rect l="0" t="0" r="r" b="b"/>
              <a:pathLst>
                <a:path w="1337" h="1145">
                  <a:moveTo>
                    <a:pt x="29" y="675"/>
                  </a:moveTo>
                  <a:lnTo>
                    <a:pt x="46" y="652"/>
                  </a:lnTo>
                  <a:lnTo>
                    <a:pt x="76" y="624"/>
                  </a:lnTo>
                  <a:lnTo>
                    <a:pt x="118" y="588"/>
                  </a:lnTo>
                  <a:lnTo>
                    <a:pt x="171" y="548"/>
                  </a:lnTo>
                  <a:lnTo>
                    <a:pt x="232" y="502"/>
                  </a:lnTo>
                  <a:lnTo>
                    <a:pt x="305" y="455"/>
                  </a:lnTo>
                  <a:lnTo>
                    <a:pt x="383" y="401"/>
                  </a:lnTo>
                  <a:lnTo>
                    <a:pt x="472" y="352"/>
                  </a:lnTo>
                  <a:lnTo>
                    <a:pt x="563" y="299"/>
                  </a:lnTo>
                  <a:lnTo>
                    <a:pt x="664" y="247"/>
                  </a:lnTo>
                  <a:lnTo>
                    <a:pt x="767" y="196"/>
                  </a:lnTo>
                  <a:lnTo>
                    <a:pt x="877" y="150"/>
                  </a:lnTo>
                  <a:lnTo>
                    <a:pt x="987" y="103"/>
                  </a:lnTo>
                  <a:lnTo>
                    <a:pt x="1103" y="65"/>
                  </a:lnTo>
                  <a:lnTo>
                    <a:pt x="1219" y="27"/>
                  </a:lnTo>
                  <a:lnTo>
                    <a:pt x="1337" y="0"/>
                  </a:lnTo>
                  <a:lnTo>
                    <a:pt x="1272" y="35"/>
                  </a:lnTo>
                  <a:lnTo>
                    <a:pt x="1213" y="69"/>
                  </a:lnTo>
                  <a:lnTo>
                    <a:pt x="1158" y="99"/>
                  </a:lnTo>
                  <a:lnTo>
                    <a:pt x="1105" y="128"/>
                  </a:lnTo>
                  <a:lnTo>
                    <a:pt x="1052" y="154"/>
                  </a:lnTo>
                  <a:lnTo>
                    <a:pt x="1002" y="181"/>
                  </a:lnTo>
                  <a:lnTo>
                    <a:pt x="957" y="208"/>
                  </a:lnTo>
                  <a:lnTo>
                    <a:pt x="915" y="232"/>
                  </a:lnTo>
                  <a:lnTo>
                    <a:pt x="871" y="255"/>
                  </a:lnTo>
                  <a:lnTo>
                    <a:pt x="833" y="278"/>
                  </a:lnTo>
                  <a:lnTo>
                    <a:pt x="793" y="301"/>
                  </a:lnTo>
                  <a:lnTo>
                    <a:pt x="757" y="325"/>
                  </a:lnTo>
                  <a:lnTo>
                    <a:pt x="723" y="348"/>
                  </a:lnTo>
                  <a:lnTo>
                    <a:pt x="691" y="375"/>
                  </a:lnTo>
                  <a:lnTo>
                    <a:pt x="658" y="401"/>
                  </a:lnTo>
                  <a:lnTo>
                    <a:pt x="632" y="432"/>
                  </a:lnTo>
                  <a:lnTo>
                    <a:pt x="725" y="612"/>
                  </a:lnTo>
                  <a:lnTo>
                    <a:pt x="719" y="614"/>
                  </a:lnTo>
                  <a:lnTo>
                    <a:pt x="702" y="626"/>
                  </a:lnTo>
                  <a:lnTo>
                    <a:pt x="679" y="643"/>
                  </a:lnTo>
                  <a:lnTo>
                    <a:pt x="649" y="668"/>
                  </a:lnTo>
                  <a:lnTo>
                    <a:pt x="611" y="694"/>
                  </a:lnTo>
                  <a:lnTo>
                    <a:pt x="567" y="728"/>
                  </a:lnTo>
                  <a:lnTo>
                    <a:pt x="519" y="763"/>
                  </a:lnTo>
                  <a:lnTo>
                    <a:pt x="468" y="805"/>
                  </a:lnTo>
                  <a:lnTo>
                    <a:pt x="413" y="846"/>
                  </a:lnTo>
                  <a:lnTo>
                    <a:pt x="356" y="888"/>
                  </a:lnTo>
                  <a:lnTo>
                    <a:pt x="299" y="930"/>
                  </a:lnTo>
                  <a:lnTo>
                    <a:pt x="244" y="978"/>
                  </a:lnTo>
                  <a:lnTo>
                    <a:pt x="187" y="1019"/>
                  </a:lnTo>
                  <a:lnTo>
                    <a:pt x="135" y="1065"/>
                  </a:lnTo>
                  <a:lnTo>
                    <a:pt x="86" y="1105"/>
                  </a:lnTo>
                  <a:lnTo>
                    <a:pt x="42" y="1145"/>
                  </a:lnTo>
                  <a:lnTo>
                    <a:pt x="40" y="1139"/>
                  </a:lnTo>
                  <a:lnTo>
                    <a:pt x="38" y="1126"/>
                  </a:lnTo>
                  <a:lnTo>
                    <a:pt x="33" y="1107"/>
                  </a:lnTo>
                  <a:lnTo>
                    <a:pt x="29" y="1084"/>
                  </a:lnTo>
                  <a:lnTo>
                    <a:pt x="23" y="1052"/>
                  </a:lnTo>
                  <a:lnTo>
                    <a:pt x="19" y="1019"/>
                  </a:lnTo>
                  <a:lnTo>
                    <a:pt x="14" y="983"/>
                  </a:lnTo>
                  <a:lnTo>
                    <a:pt x="10" y="945"/>
                  </a:lnTo>
                  <a:lnTo>
                    <a:pt x="4" y="903"/>
                  </a:lnTo>
                  <a:lnTo>
                    <a:pt x="2" y="863"/>
                  </a:lnTo>
                  <a:lnTo>
                    <a:pt x="0" y="824"/>
                  </a:lnTo>
                  <a:lnTo>
                    <a:pt x="2" y="789"/>
                  </a:lnTo>
                  <a:lnTo>
                    <a:pt x="2" y="751"/>
                  </a:lnTo>
                  <a:lnTo>
                    <a:pt x="10" y="721"/>
                  </a:lnTo>
                  <a:lnTo>
                    <a:pt x="17" y="694"/>
                  </a:lnTo>
                  <a:lnTo>
                    <a:pt x="29" y="675"/>
                  </a:lnTo>
                  <a:lnTo>
                    <a:pt x="29" y="675"/>
                  </a:lnTo>
                  <a:close/>
                </a:path>
              </a:pathLst>
            </a:custGeom>
            <a:solidFill>
              <a:srgbClr val="F5E6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3228" y="2407"/>
              <a:ext cx="418" cy="312"/>
            </a:xfrm>
            <a:custGeom>
              <a:avLst/>
              <a:gdLst/>
              <a:ahLst/>
              <a:cxnLst>
                <a:cxn ang="0">
                  <a:pos x="791" y="4"/>
                </a:cxn>
                <a:cxn ang="0">
                  <a:pos x="728" y="37"/>
                </a:cxn>
                <a:cxn ang="0">
                  <a:pos x="622" y="96"/>
                </a:cxn>
                <a:cxn ang="0">
                  <a:pos x="489" y="172"/>
                </a:cxn>
                <a:cxn ang="0">
                  <a:pos x="346" y="253"/>
                </a:cxn>
                <a:cxn ang="0">
                  <a:pos x="209" y="333"/>
                </a:cxn>
                <a:cxn ang="0">
                  <a:pos x="97" y="402"/>
                </a:cxn>
                <a:cxn ang="0">
                  <a:pos x="27" y="449"/>
                </a:cxn>
                <a:cxn ang="0">
                  <a:pos x="0" y="559"/>
                </a:cxn>
                <a:cxn ang="0">
                  <a:pos x="8" y="552"/>
                </a:cxn>
                <a:cxn ang="0">
                  <a:pos x="32" y="535"/>
                </a:cxn>
                <a:cxn ang="0">
                  <a:pos x="72" y="508"/>
                </a:cxn>
                <a:cxn ang="0">
                  <a:pos x="125" y="480"/>
                </a:cxn>
                <a:cxn ang="0">
                  <a:pos x="184" y="449"/>
                </a:cxn>
                <a:cxn ang="0">
                  <a:pos x="251" y="423"/>
                </a:cxn>
                <a:cxn ang="0">
                  <a:pos x="323" y="398"/>
                </a:cxn>
                <a:cxn ang="0">
                  <a:pos x="392" y="386"/>
                </a:cxn>
                <a:cxn ang="0">
                  <a:pos x="344" y="415"/>
                </a:cxn>
                <a:cxn ang="0">
                  <a:pos x="304" y="442"/>
                </a:cxn>
                <a:cxn ang="0">
                  <a:pos x="257" y="476"/>
                </a:cxn>
                <a:cxn ang="0">
                  <a:pos x="207" y="514"/>
                </a:cxn>
                <a:cxn ang="0">
                  <a:pos x="158" y="558"/>
                </a:cxn>
                <a:cxn ang="0">
                  <a:pos x="114" y="601"/>
                </a:cxn>
                <a:cxn ang="0">
                  <a:pos x="103" y="618"/>
                </a:cxn>
                <a:cxn ang="0">
                  <a:pos x="143" y="594"/>
                </a:cxn>
                <a:cxn ang="0">
                  <a:pos x="224" y="552"/>
                </a:cxn>
                <a:cxn ang="0">
                  <a:pos x="325" y="499"/>
                </a:cxn>
                <a:cxn ang="0">
                  <a:pos x="441" y="440"/>
                </a:cxn>
                <a:cxn ang="0">
                  <a:pos x="559" y="381"/>
                </a:cxn>
                <a:cxn ang="0">
                  <a:pos x="675" y="329"/>
                </a:cxn>
                <a:cxn ang="0">
                  <a:pos x="772" y="293"/>
                </a:cxn>
                <a:cxn ang="0">
                  <a:pos x="821" y="257"/>
                </a:cxn>
                <a:cxn ang="0">
                  <a:pos x="833" y="202"/>
                </a:cxn>
                <a:cxn ang="0">
                  <a:pos x="835" y="151"/>
                </a:cxn>
                <a:cxn ang="0">
                  <a:pos x="829" y="107"/>
                </a:cxn>
                <a:cxn ang="0">
                  <a:pos x="821" y="65"/>
                </a:cxn>
                <a:cxn ang="0">
                  <a:pos x="812" y="35"/>
                </a:cxn>
                <a:cxn ang="0">
                  <a:pos x="802" y="12"/>
                </a:cxn>
                <a:cxn ang="0">
                  <a:pos x="798" y="0"/>
                </a:cxn>
              </a:cxnLst>
              <a:rect l="0" t="0" r="r" b="b"/>
              <a:pathLst>
                <a:path w="837" h="624">
                  <a:moveTo>
                    <a:pt x="798" y="0"/>
                  </a:moveTo>
                  <a:lnTo>
                    <a:pt x="791" y="4"/>
                  </a:lnTo>
                  <a:lnTo>
                    <a:pt x="766" y="16"/>
                  </a:lnTo>
                  <a:lnTo>
                    <a:pt x="728" y="37"/>
                  </a:lnTo>
                  <a:lnTo>
                    <a:pt x="681" y="63"/>
                  </a:lnTo>
                  <a:lnTo>
                    <a:pt x="622" y="96"/>
                  </a:lnTo>
                  <a:lnTo>
                    <a:pt x="557" y="134"/>
                  </a:lnTo>
                  <a:lnTo>
                    <a:pt x="489" y="172"/>
                  </a:lnTo>
                  <a:lnTo>
                    <a:pt x="418" y="213"/>
                  </a:lnTo>
                  <a:lnTo>
                    <a:pt x="346" y="253"/>
                  </a:lnTo>
                  <a:lnTo>
                    <a:pt x="276" y="293"/>
                  </a:lnTo>
                  <a:lnTo>
                    <a:pt x="209" y="333"/>
                  </a:lnTo>
                  <a:lnTo>
                    <a:pt x="150" y="369"/>
                  </a:lnTo>
                  <a:lnTo>
                    <a:pt x="97" y="402"/>
                  </a:lnTo>
                  <a:lnTo>
                    <a:pt x="57" y="428"/>
                  </a:lnTo>
                  <a:lnTo>
                    <a:pt x="27" y="449"/>
                  </a:lnTo>
                  <a:lnTo>
                    <a:pt x="13" y="462"/>
                  </a:lnTo>
                  <a:lnTo>
                    <a:pt x="0" y="559"/>
                  </a:lnTo>
                  <a:lnTo>
                    <a:pt x="2" y="556"/>
                  </a:lnTo>
                  <a:lnTo>
                    <a:pt x="8" y="552"/>
                  </a:lnTo>
                  <a:lnTo>
                    <a:pt x="17" y="542"/>
                  </a:lnTo>
                  <a:lnTo>
                    <a:pt x="32" y="535"/>
                  </a:lnTo>
                  <a:lnTo>
                    <a:pt x="49" y="521"/>
                  </a:lnTo>
                  <a:lnTo>
                    <a:pt x="72" y="508"/>
                  </a:lnTo>
                  <a:lnTo>
                    <a:pt x="97" y="495"/>
                  </a:lnTo>
                  <a:lnTo>
                    <a:pt x="125" y="480"/>
                  </a:lnTo>
                  <a:lnTo>
                    <a:pt x="152" y="464"/>
                  </a:lnTo>
                  <a:lnTo>
                    <a:pt x="184" y="449"/>
                  </a:lnTo>
                  <a:lnTo>
                    <a:pt x="217" y="432"/>
                  </a:lnTo>
                  <a:lnTo>
                    <a:pt x="251" y="423"/>
                  </a:lnTo>
                  <a:lnTo>
                    <a:pt x="285" y="407"/>
                  </a:lnTo>
                  <a:lnTo>
                    <a:pt x="323" y="398"/>
                  </a:lnTo>
                  <a:lnTo>
                    <a:pt x="359" y="390"/>
                  </a:lnTo>
                  <a:lnTo>
                    <a:pt x="392" y="386"/>
                  </a:lnTo>
                  <a:lnTo>
                    <a:pt x="361" y="405"/>
                  </a:lnTo>
                  <a:lnTo>
                    <a:pt x="344" y="415"/>
                  </a:lnTo>
                  <a:lnTo>
                    <a:pt x="325" y="426"/>
                  </a:lnTo>
                  <a:lnTo>
                    <a:pt x="304" y="442"/>
                  </a:lnTo>
                  <a:lnTo>
                    <a:pt x="281" y="459"/>
                  </a:lnTo>
                  <a:lnTo>
                    <a:pt x="257" y="476"/>
                  </a:lnTo>
                  <a:lnTo>
                    <a:pt x="232" y="495"/>
                  </a:lnTo>
                  <a:lnTo>
                    <a:pt x="207" y="514"/>
                  </a:lnTo>
                  <a:lnTo>
                    <a:pt x="184" y="535"/>
                  </a:lnTo>
                  <a:lnTo>
                    <a:pt x="158" y="558"/>
                  </a:lnTo>
                  <a:lnTo>
                    <a:pt x="137" y="578"/>
                  </a:lnTo>
                  <a:lnTo>
                    <a:pt x="114" y="601"/>
                  </a:lnTo>
                  <a:lnTo>
                    <a:pt x="97" y="624"/>
                  </a:lnTo>
                  <a:lnTo>
                    <a:pt x="103" y="618"/>
                  </a:lnTo>
                  <a:lnTo>
                    <a:pt x="118" y="611"/>
                  </a:lnTo>
                  <a:lnTo>
                    <a:pt x="143" y="594"/>
                  </a:lnTo>
                  <a:lnTo>
                    <a:pt x="181" y="577"/>
                  </a:lnTo>
                  <a:lnTo>
                    <a:pt x="224" y="552"/>
                  </a:lnTo>
                  <a:lnTo>
                    <a:pt x="272" y="527"/>
                  </a:lnTo>
                  <a:lnTo>
                    <a:pt x="325" y="499"/>
                  </a:lnTo>
                  <a:lnTo>
                    <a:pt x="384" y="472"/>
                  </a:lnTo>
                  <a:lnTo>
                    <a:pt x="441" y="440"/>
                  </a:lnTo>
                  <a:lnTo>
                    <a:pt x="500" y="411"/>
                  </a:lnTo>
                  <a:lnTo>
                    <a:pt x="559" y="381"/>
                  </a:lnTo>
                  <a:lnTo>
                    <a:pt x="620" y="356"/>
                  </a:lnTo>
                  <a:lnTo>
                    <a:pt x="675" y="329"/>
                  </a:lnTo>
                  <a:lnTo>
                    <a:pt x="726" y="310"/>
                  </a:lnTo>
                  <a:lnTo>
                    <a:pt x="772" y="293"/>
                  </a:lnTo>
                  <a:lnTo>
                    <a:pt x="814" y="284"/>
                  </a:lnTo>
                  <a:lnTo>
                    <a:pt x="821" y="257"/>
                  </a:lnTo>
                  <a:lnTo>
                    <a:pt x="829" y="230"/>
                  </a:lnTo>
                  <a:lnTo>
                    <a:pt x="833" y="202"/>
                  </a:lnTo>
                  <a:lnTo>
                    <a:pt x="837" y="177"/>
                  </a:lnTo>
                  <a:lnTo>
                    <a:pt x="835" y="151"/>
                  </a:lnTo>
                  <a:lnTo>
                    <a:pt x="833" y="130"/>
                  </a:lnTo>
                  <a:lnTo>
                    <a:pt x="829" y="107"/>
                  </a:lnTo>
                  <a:lnTo>
                    <a:pt x="827" y="88"/>
                  </a:lnTo>
                  <a:lnTo>
                    <a:pt x="821" y="65"/>
                  </a:lnTo>
                  <a:lnTo>
                    <a:pt x="817" y="50"/>
                  </a:lnTo>
                  <a:lnTo>
                    <a:pt x="812" y="35"/>
                  </a:lnTo>
                  <a:lnTo>
                    <a:pt x="808" y="23"/>
                  </a:lnTo>
                  <a:lnTo>
                    <a:pt x="802" y="12"/>
                  </a:lnTo>
                  <a:lnTo>
                    <a:pt x="800" y="6"/>
                  </a:lnTo>
                  <a:lnTo>
                    <a:pt x="798" y="0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rgbClr val="A1A1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3769" y="3121"/>
              <a:ext cx="319" cy="228"/>
            </a:xfrm>
            <a:custGeom>
              <a:avLst/>
              <a:gdLst/>
              <a:ahLst/>
              <a:cxnLst>
                <a:cxn ang="0">
                  <a:pos x="583" y="2"/>
                </a:cxn>
                <a:cxn ang="0">
                  <a:pos x="540" y="19"/>
                </a:cxn>
                <a:cxn ang="0">
                  <a:pos x="468" y="55"/>
                </a:cxn>
                <a:cxn ang="0">
                  <a:pos x="372" y="103"/>
                </a:cxn>
                <a:cxn ang="0">
                  <a:pos x="270" y="160"/>
                </a:cxn>
                <a:cxn ang="0">
                  <a:pos x="167" y="225"/>
                </a:cxn>
                <a:cxn ang="0">
                  <a:pos x="80" y="291"/>
                </a:cxn>
                <a:cxn ang="0">
                  <a:pos x="17" y="358"/>
                </a:cxn>
                <a:cxn ang="0">
                  <a:pos x="4" y="392"/>
                </a:cxn>
                <a:cxn ang="0">
                  <a:pos x="19" y="398"/>
                </a:cxn>
                <a:cxn ang="0">
                  <a:pos x="40" y="405"/>
                </a:cxn>
                <a:cxn ang="0">
                  <a:pos x="63" y="413"/>
                </a:cxn>
                <a:cxn ang="0">
                  <a:pos x="83" y="422"/>
                </a:cxn>
                <a:cxn ang="0">
                  <a:pos x="104" y="434"/>
                </a:cxn>
                <a:cxn ang="0">
                  <a:pos x="123" y="443"/>
                </a:cxn>
                <a:cxn ang="0">
                  <a:pos x="140" y="455"/>
                </a:cxn>
                <a:cxn ang="0">
                  <a:pos x="161" y="455"/>
                </a:cxn>
                <a:cxn ang="0">
                  <a:pos x="192" y="443"/>
                </a:cxn>
                <a:cxn ang="0">
                  <a:pos x="226" y="426"/>
                </a:cxn>
                <a:cxn ang="0">
                  <a:pos x="256" y="400"/>
                </a:cxn>
                <a:cxn ang="0">
                  <a:pos x="287" y="367"/>
                </a:cxn>
                <a:cxn ang="0">
                  <a:pos x="314" y="329"/>
                </a:cxn>
                <a:cxn ang="0">
                  <a:pos x="334" y="289"/>
                </a:cxn>
                <a:cxn ang="0">
                  <a:pos x="350" y="246"/>
                </a:cxn>
                <a:cxn ang="0">
                  <a:pos x="378" y="209"/>
                </a:cxn>
                <a:cxn ang="0">
                  <a:pos x="420" y="177"/>
                </a:cxn>
                <a:cxn ang="0">
                  <a:pos x="471" y="152"/>
                </a:cxn>
                <a:cxn ang="0">
                  <a:pos x="526" y="131"/>
                </a:cxn>
                <a:cxn ang="0">
                  <a:pos x="574" y="120"/>
                </a:cxn>
                <a:cxn ang="0">
                  <a:pos x="612" y="109"/>
                </a:cxn>
                <a:cxn ang="0">
                  <a:pos x="635" y="107"/>
                </a:cxn>
                <a:cxn ang="0">
                  <a:pos x="591" y="0"/>
                </a:cxn>
              </a:cxnLst>
              <a:rect l="0" t="0" r="r" b="b"/>
              <a:pathLst>
                <a:path w="639" h="457">
                  <a:moveTo>
                    <a:pt x="591" y="0"/>
                  </a:moveTo>
                  <a:lnTo>
                    <a:pt x="583" y="2"/>
                  </a:lnTo>
                  <a:lnTo>
                    <a:pt x="568" y="10"/>
                  </a:lnTo>
                  <a:lnTo>
                    <a:pt x="540" y="19"/>
                  </a:lnTo>
                  <a:lnTo>
                    <a:pt x="507" y="36"/>
                  </a:lnTo>
                  <a:lnTo>
                    <a:pt x="468" y="55"/>
                  </a:lnTo>
                  <a:lnTo>
                    <a:pt x="422" y="78"/>
                  </a:lnTo>
                  <a:lnTo>
                    <a:pt x="372" y="103"/>
                  </a:lnTo>
                  <a:lnTo>
                    <a:pt x="323" y="131"/>
                  </a:lnTo>
                  <a:lnTo>
                    <a:pt x="270" y="160"/>
                  </a:lnTo>
                  <a:lnTo>
                    <a:pt x="218" y="192"/>
                  </a:lnTo>
                  <a:lnTo>
                    <a:pt x="167" y="225"/>
                  </a:lnTo>
                  <a:lnTo>
                    <a:pt x="121" y="259"/>
                  </a:lnTo>
                  <a:lnTo>
                    <a:pt x="80" y="291"/>
                  </a:lnTo>
                  <a:lnTo>
                    <a:pt x="44" y="323"/>
                  </a:lnTo>
                  <a:lnTo>
                    <a:pt x="17" y="358"/>
                  </a:lnTo>
                  <a:lnTo>
                    <a:pt x="0" y="392"/>
                  </a:lnTo>
                  <a:lnTo>
                    <a:pt x="4" y="392"/>
                  </a:lnTo>
                  <a:lnTo>
                    <a:pt x="13" y="396"/>
                  </a:lnTo>
                  <a:lnTo>
                    <a:pt x="19" y="398"/>
                  </a:lnTo>
                  <a:lnTo>
                    <a:pt x="30" y="401"/>
                  </a:lnTo>
                  <a:lnTo>
                    <a:pt x="40" y="405"/>
                  </a:lnTo>
                  <a:lnTo>
                    <a:pt x="51" y="409"/>
                  </a:lnTo>
                  <a:lnTo>
                    <a:pt x="63" y="413"/>
                  </a:lnTo>
                  <a:lnTo>
                    <a:pt x="72" y="417"/>
                  </a:lnTo>
                  <a:lnTo>
                    <a:pt x="83" y="422"/>
                  </a:lnTo>
                  <a:lnTo>
                    <a:pt x="93" y="428"/>
                  </a:lnTo>
                  <a:lnTo>
                    <a:pt x="104" y="434"/>
                  </a:lnTo>
                  <a:lnTo>
                    <a:pt x="116" y="438"/>
                  </a:lnTo>
                  <a:lnTo>
                    <a:pt x="123" y="443"/>
                  </a:lnTo>
                  <a:lnTo>
                    <a:pt x="133" y="451"/>
                  </a:lnTo>
                  <a:lnTo>
                    <a:pt x="140" y="455"/>
                  </a:lnTo>
                  <a:lnTo>
                    <a:pt x="150" y="457"/>
                  </a:lnTo>
                  <a:lnTo>
                    <a:pt x="161" y="455"/>
                  </a:lnTo>
                  <a:lnTo>
                    <a:pt x="177" y="451"/>
                  </a:lnTo>
                  <a:lnTo>
                    <a:pt x="192" y="443"/>
                  </a:lnTo>
                  <a:lnTo>
                    <a:pt x="207" y="436"/>
                  </a:lnTo>
                  <a:lnTo>
                    <a:pt x="226" y="426"/>
                  </a:lnTo>
                  <a:lnTo>
                    <a:pt x="243" y="415"/>
                  </a:lnTo>
                  <a:lnTo>
                    <a:pt x="256" y="400"/>
                  </a:lnTo>
                  <a:lnTo>
                    <a:pt x="274" y="384"/>
                  </a:lnTo>
                  <a:lnTo>
                    <a:pt x="287" y="367"/>
                  </a:lnTo>
                  <a:lnTo>
                    <a:pt x="304" y="352"/>
                  </a:lnTo>
                  <a:lnTo>
                    <a:pt x="314" y="329"/>
                  </a:lnTo>
                  <a:lnTo>
                    <a:pt x="327" y="310"/>
                  </a:lnTo>
                  <a:lnTo>
                    <a:pt x="334" y="289"/>
                  </a:lnTo>
                  <a:lnTo>
                    <a:pt x="342" y="270"/>
                  </a:lnTo>
                  <a:lnTo>
                    <a:pt x="350" y="246"/>
                  </a:lnTo>
                  <a:lnTo>
                    <a:pt x="361" y="227"/>
                  </a:lnTo>
                  <a:lnTo>
                    <a:pt x="378" y="209"/>
                  </a:lnTo>
                  <a:lnTo>
                    <a:pt x="399" y="192"/>
                  </a:lnTo>
                  <a:lnTo>
                    <a:pt x="420" y="177"/>
                  </a:lnTo>
                  <a:lnTo>
                    <a:pt x="447" y="164"/>
                  </a:lnTo>
                  <a:lnTo>
                    <a:pt x="471" y="152"/>
                  </a:lnTo>
                  <a:lnTo>
                    <a:pt x="500" y="143"/>
                  </a:lnTo>
                  <a:lnTo>
                    <a:pt x="526" y="131"/>
                  </a:lnTo>
                  <a:lnTo>
                    <a:pt x="551" y="126"/>
                  </a:lnTo>
                  <a:lnTo>
                    <a:pt x="574" y="120"/>
                  </a:lnTo>
                  <a:lnTo>
                    <a:pt x="597" y="114"/>
                  </a:lnTo>
                  <a:lnTo>
                    <a:pt x="612" y="109"/>
                  </a:lnTo>
                  <a:lnTo>
                    <a:pt x="627" y="107"/>
                  </a:lnTo>
                  <a:lnTo>
                    <a:pt x="635" y="107"/>
                  </a:lnTo>
                  <a:lnTo>
                    <a:pt x="639" y="107"/>
                  </a:lnTo>
                  <a:lnTo>
                    <a:pt x="591" y="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FFE6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3775" y="3242"/>
              <a:ext cx="117" cy="96"/>
            </a:xfrm>
            <a:custGeom>
              <a:avLst/>
              <a:gdLst/>
              <a:ahLst/>
              <a:cxnLst>
                <a:cxn ang="0">
                  <a:pos x="0" y="127"/>
                </a:cxn>
                <a:cxn ang="0">
                  <a:pos x="4" y="131"/>
                </a:cxn>
                <a:cxn ang="0">
                  <a:pos x="17" y="140"/>
                </a:cxn>
                <a:cxn ang="0">
                  <a:pos x="27" y="148"/>
                </a:cxn>
                <a:cxn ang="0">
                  <a:pos x="36" y="158"/>
                </a:cxn>
                <a:cxn ang="0">
                  <a:pos x="52" y="165"/>
                </a:cxn>
                <a:cxn ang="0">
                  <a:pos x="67" y="173"/>
                </a:cxn>
                <a:cxn ang="0">
                  <a:pos x="80" y="178"/>
                </a:cxn>
                <a:cxn ang="0">
                  <a:pos x="99" y="184"/>
                </a:cxn>
                <a:cxn ang="0">
                  <a:pos x="118" y="188"/>
                </a:cxn>
                <a:cxn ang="0">
                  <a:pos x="139" y="192"/>
                </a:cxn>
                <a:cxn ang="0">
                  <a:pos x="162" y="190"/>
                </a:cxn>
                <a:cxn ang="0">
                  <a:pos x="185" y="188"/>
                </a:cxn>
                <a:cxn ang="0">
                  <a:pos x="209" y="180"/>
                </a:cxn>
                <a:cxn ang="0">
                  <a:pos x="236" y="171"/>
                </a:cxn>
                <a:cxn ang="0">
                  <a:pos x="228" y="169"/>
                </a:cxn>
                <a:cxn ang="0">
                  <a:pos x="217" y="167"/>
                </a:cxn>
                <a:cxn ang="0">
                  <a:pos x="206" y="165"/>
                </a:cxn>
                <a:cxn ang="0">
                  <a:pos x="194" y="165"/>
                </a:cxn>
                <a:cxn ang="0">
                  <a:pos x="183" y="163"/>
                </a:cxn>
                <a:cxn ang="0">
                  <a:pos x="171" y="161"/>
                </a:cxn>
                <a:cxn ang="0">
                  <a:pos x="158" y="156"/>
                </a:cxn>
                <a:cxn ang="0">
                  <a:pos x="147" y="150"/>
                </a:cxn>
                <a:cxn ang="0">
                  <a:pos x="135" y="144"/>
                </a:cxn>
                <a:cxn ang="0">
                  <a:pos x="124" y="139"/>
                </a:cxn>
                <a:cxn ang="0">
                  <a:pos x="112" y="131"/>
                </a:cxn>
                <a:cxn ang="0">
                  <a:pos x="105" y="123"/>
                </a:cxn>
                <a:cxn ang="0">
                  <a:pos x="99" y="112"/>
                </a:cxn>
                <a:cxn ang="0">
                  <a:pos x="95" y="102"/>
                </a:cxn>
                <a:cxn ang="0">
                  <a:pos x="97" y="102"/>
                </a:cxn>
                <a:cxn ang="0">
                  <a:pos x="107" y="102"/>
                </a:cxn>
                <a:cxn ang="0">
                  <a:pos x="120" y="102"/>
                </a:cxn>
                <a:cxn ang="0">
                  <a:pos x="137" y="102"/>
                </a:cxn>
                <a:cxn ang="0">
                  <a:pos x="154" y="97"/>
                </a:cxn>
                <a:cxn ang="0">
                  <a:pos x="171" y="91"/>
                </a:cxn>
                <a:cxn ang="0">
                  <a:pos x="185" y="80"/>
                </a:cxn>
                <a:cxn ang="0">
                  <a:pos x="194" y="64"/>
                </a:cxn>
                <a:cxn ang="0">
                  <a:pos x="188" y="59"/>
                </a:cxn>
                <a:cxn ang="0">
                  <a:pos x="179" y="49"/>
                </a:cxn>
                <a:cxn ang="0">
                  <a:pos x="173" y="40"/>
                </a:cxn>
                <a:cxn ang="0">
                  <a:pos x="168" y="30"/>
                </a:cxn>
                <a:cxn ang="0">
                  <a:pos x="164" y="21"/>
                </a:cxn>
                <a:cxn ang="0">
                  <a:pos x="164" y="9"/>
                </a:cxn>
                <a:cxn ang="0">
                  <a:pos x="160" y="0"/>
                </a:cxn>
                <a:cxn ang="0">
                  <a:pos x="148" y="0"/>
                </a:cxn>
                <a:cxn ang="0">
                  <a:pos x="133" y="5"/>
                </a:cxn>
                <a:cxn ang="0">
                  <a:pos x="116" y="17"/>
                </a:cxn>
                <a:cxn ang="0">
                  <a:pos x="99" y="28"/>
                </a:cxn>
                <a:cxn ang="0">
                  <a:pos x="84" y="38"/>
                </a:cxn>
                <a:cxn ang="0">
                  <a:pos x="74" y="47"/>
                </a:cxn>
                <a:cxn ang="0">
                  <a:pos x="71" y="51"/>
                </a:cxn>
                <a:cxn ang="0">
                  <a:pos x="0" y="127"/>
                </a:cxn>
                <a:cxn ang="0">
                  <a:pos x="0" y="127"/>
                </a:cxn>
              </a:cxnLst>
              <a:rect l="0" t="0" r="r" b="b"/>
              <a:pathLst>
                <a:path w="236" h="192">
                  <a:moveTo>
                    <a:pt x="0" y="127"/>
                  </a:moveTo>
                  <a:lnTo>
                    <a:pt x="4" y="131"/>
                  </a:lnTo>
                  <a:lnTo>
                    <a:pt x="17" y="140"/>
                  </a:lnTo>
                  <a:lnTo>
                    <a:pt x="27" y="148"/>
                  </a:lnTo>
                  <a:lnTo>
                    <a:pt x="36" y="158"/>
                  </a:lnTo>
                  <a:lnTo>
                    <a:pt x="52" y="165"/>
                  </a:lnTo>
                  <a:lnTo>
                    <a:pt x="67" y="173"/>
                  </a:lnTo>
                  <a:lnTo>
                    <a:pt x="80" y="178"/>
                  </a:lnTo>
                  <a:lnTo>
                    <a:pt x="99" y="184"/>
                  </a:lnTo>
                  <a:lnTo>
                    <a:pt x="118" y="188"/>
                  </a:lnTo>
                  <a:lnTo>
                    <a:pt x="139" y="192"/>
                  </a:lnTo>
                  <a:lnTo>
                    <a:pt x="162" y="190"/>
                  </a:lnTo>
                  <a:lnTo>
                    <a:pt x="185" y="188"/>
                  </a:lnTo>
                  <a:lnTo>
                    <a:pt x="209" y="180"/>
                  </a:lnTo>
                  <a:lnTo>
                    <a:pt x="236" y="171"/>
                  </a:lnTo>
                  <a:lnTo>
                    <a:pt x="228" y="169"/>
                  </a:lnTo>
                  <a:lnTo>
                    <a:pt x="217" y="167"/>
                  </a:lnTo>
                  <a:lnTo>
                    <a:pt x="206" y="165"/>
                  </a:lnTo>
                  <a:lnTo>
                    <a:pt x="194" y="165"/>
                  </a:lnTo>
                  <a:lnTo>
                    <a:pt x="183" y="163"/>
                  </a:lnTo>
                  <a:lnTo>
                    <a:pt x="171" y="161"/>
                  </a:lnTo>
                  <a:lnTo>
                    <a:pt x="158" y="156"/>
                  </a:lnTo>
                  <a:lnTo>
                    <a:pt x="147" y="150"/>
                  </a:lnTo>
                  <a:lnTo>
                    <a:pt x="135" y="144"/>
                  </a:lnTo>
                  <a:lnTo>
                    <a:pt x="124" y="139"/>
                  </a:lnTo>
                  <a:lnTo>
                    <a:pt x="112" y="131"/>
                  </a:lnTo>
                  <a:lnTo>
                    <a:pt x="105" y="123"/>
                  </a:lnTo>
                  <a:lnTo>
                    <a:pt x="99" y="112"/>
                  </a:lnTo>
                  <a:lnTo>
                    <a:pt x="95" y="102"/>
                  </a:lnTo>
                  <a:lnTo>
                    <a:pt x="97" y="102"/>
                  </a:lnTo>
                  <a:lnTo>
                    <a:pt x="107" y="102"/>
                  </a:lnTo>
                  <a:lnTo>
                    <a:pt x="120" y="102"/>
                  </a:lnTo>
                  <a:lnTo>
                    <a:pt x="137" y="102"/>
                  </a:lnTo>
                  <a:lnTo>
                    <a:pt x="154" y="97"/>
                  </a:lnTo>
                  <a:lnTo>
                    <a:pt x="171" y="91"/>
                  </a:lnTo>
                  <a:lnTo>
                    <a:pt x="185" y="80"/>
                  </a:lnTo>
                  <a:lnTo>
                    <a:pt x="194" y="64"/>
                  </a:lnTo>
                  <a:lnTo>
                    <a:pt x="188" y="59"/>
                  </a:lnTo>
                  <a:lnTo>
                    <a:pt x="179" y="49"/>
                  </a:lnTo>
                  <a:lnTo>
                    <a:pt x="173" y="40"/>
                  </a:lnTo>
                  <a:lnTo>
                    <a:pt x="168" y="30"/>
                  </a:lnTo>
                  <a:lnTo>
                    <a:pt x="164" y="21"/>
                  </a:lnTo>
                  <a:lnTo>
                    <a:pt x="164" y="9"/>
                  </a:lnTo>
                  <a:lnTo>
                    <a:pt x="160" y="0"/>
                  </a:lnTo>
                  <a:lnTo>
                    <a:pt x="148" y="0"/>
                  </a:lnTo>
                  <a:lnTo>
                    <a:pt x="133" y="5"/>
                  </a:lnTo>
                  <a:lnTo>
                    <a:pt x="116" y="17"/>
                  </a:lnTo>
                  <a:lnTo>
                    <a:pt x="99" y="28"/>
                  </a:lnTo>
                  <a:lnTo>
                    <a:pt x="84" y="38"/>
                  </a:lnTo>
                  <a:lnTo>
                    <a:pt x="74" y="47"/>
                  </a:lnTo>
                  <a:lnTo>
                    <a:pt x="71" y="51"/>
                  </a:lnTo>
                  <a:lnTo>
                    <a:pt x="0" y="127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3834" y="3119"/>
              <a:ext cx="251" cy="199"/>
            </a:xfrm>
            <a:custGeom>
              <a:avLst/>
              <a:gdLst/>
              <a:ahLst/>
              <a:cxnLst>
                <a:cxn ang="0">
                  <a:pos x="312" y="88"/>
                </a:cxn>
                <a:cxn ang="0">
                  <a:pos x="335" y="90"/>
                </a:cxn>
                <a:cxn ang="0">
                  <a:pos x="342" y="101"/>
                </a:cxn>
                <a:cxn ang="0">
                  <a:pos x="331" y="115"/>
                </a:cxn>
                <a:cxn ang="0">
                  <a:pos x="310" y="130"/>
                </a:cxn>
                <a:cxn ang="0">
                  <a:pos x="281" y="149"/>
                </a:cxn>
                <a:cxn ang="0">
                  <a:pos x="247" y="172"/>
                </a:cxn>
                <a:cxn ang="0">
                  <a:pos x="209" y="196"/>
                </a:cxn>
                <a:cxn ang="0">
                  <a:pos x="175" y="221"/>
                </a:cxn>
                <a:cxn ang="0">
                  <a:pos x="143" y="244"/>
                </a:cxn>
                <a:cxn ang="0">
                  <a:pos x="122" y="263"/>
                </a:cxn>
                <a:cxn ang="0">
                  <a:pos x="107" y="288"/>
                </a:cxn>
                <a:cxn ang="0">
                  <a:pos x="93" y="326"/>
                </a:cxn>
                <a:cxn ang="0">
                  <a:pos x="78" y="348"/>
                </a:cxn>
                <a:cxn ang="0">
                  <a:pos x="65" y="358"/>
                </a:cxn>
                <a:cxn ang="0">
                  <a:pos x="44" y="366"/>
                </a:cxn>
                <a:cxn ang="0">
                  <a:pos x="17" y="367"/>
                </a:cxn>
                <a:cxn ang="0">
                  <a:pos x="4" y="367"/>
                </a:cxn>
                <a:cxn ang="0">
                  <a:pos x="19" y="381"/>
                </a:cxn>
                <a:cxn ang="0">
                  <a:pos x="42" y="388"/>
                </a:cxn>
                <a:cxn ang="0">
                  <a:pos x="67" y="396"/>
                </a:cxn>
                <a:cxn ang="0">
                  <a:pos x="93" y="398"/>
                </a:cxn>
                <a:cxn ang="0">
                  <a:pos x="124" y="390"/>
                </a:cxn>
                <a:cxn ang="0">
                  <a:pos x="152" y="373"/>
                </a:cxn>
                <a:cxn ang="0">
                  <a:pos x="181" y="345"/>
                </a:cxn>
                <a:cxn ang="0">
                  <a:pos x="202" y="314"/>
                </a:cxn>
                <a:cxn ang="0">
                  <a:pos x="215" y="289"/>
                </a:cxn>
                <a:cxn ang="0">
                  <a:pos x="226" y="270"/>
                </a:cxn>
                <a:cxn ang="0">
                  <a:pos x="236" y="246"/>
                </a:cxn>
                <a:cxn ang="0">
                  <a:pos x="236" y="231"/>
                </a:cxn>
                <a:cxn ang="0">
                  <a:pos x="238" y="227"/>
                </a:cxn>
                <a:cxn ang="0">
                  <a:pos x="257" y="217"/>
                </a:cxn>
                <a:cxn ang="0">
                  <a:pos x="287" y="200"/>
                </a:cxn>
                <a:cxn ang="0">
                  <a:pos x="325" y="181"/>
                </a:cxn>
                <a:cxn ang="0">
                  <a:pos x="369" y="158"/>
                </a:cxn>
                <a:cxn ang="0">
                  <a:pos x="413" y="135"/>
                </a:cxn>
                <a:cxn ang="0">
                  <a:pos x="454" y="115"/>
                </a:cxn>
                <a:cxn ang="0">
                  <a:pos x="489" y="103"/>
                </a:cxn>
                <a:cxn ang="0">
                  <a:pos x="487" y="0"/>
                </a:cxn>
                <a:cxn ang="0">
                  <a:pos x="304" y="90"/>
                </a:cxn>
              </a:cxnLst>
              <a:rect l="0" t="0" r="r" b="b"/>
              <a:pathLst>
                <a:path w="504" h="398">
                  <a:moveTo>
                    <a:pt x="304" y="90"/>
                  </a:moveTo>
                  <a:lnTo>
                    <a:pt x="312" y="88"/>
                  </a:lnTo>
                  <a:lnTo>
                    <a:pt x="329" y="90"/>
                  </a:lnTo>
                  <a:lnTo>
                    <a:pt x="335" y="90"/>
                  </a:lnTo>
                  <a:lnTo>
                    <a:pt x="342" y="96"/>
                  </a:lnTo>
                  <a:lnTo>
                    <a:pt x="342" y="101"/>
                  </a:lnTo>
                  <a:lnTo>
                    <a:pt x="339" y="111"/>
                  </a:lnTo>
                  <a:lnTo>
                    <a:pt x="331" y="115"/>
                  </a:lnTo>
                  <a:lnTo>
                    <a:pt x="321" y="122"/>
                  </a:lnTo>
                  <a:lnTo>
                    <a:pt x="310" y="130"/>
                  </a:lnTo>
                  <a:lnTo>
                    <a:pt x="297" y="139"/>
                  </a:lnTo>
                  <a:lnTo>
                    <a:pt x="281" y="149"/>
                  </a:lnTo>
                  <a:lnTo>
                    <a:pt x="264" y="160"/>
                  </a:lnTo>
                  <a:lnTo>
                    <a:pt x="247" y="172"/>
                  </a:lnTo>
                  <a:lnTo>
                    <a:pt x="230" y="187"/>
                  </a:lnTo>
                  <a:lnTo>
                    <a:pt x="209" y="196"/>
                  </a:lnTo>
                  <a:lnTo>
                    <a:pt x="192" y="210"/>
                  </a:lnTo>
                  <a:lnTo>
                    <a:pt x="175" y="221"/>
                  </a:lnTo>
                  <a:lnTo>
                    <a:pt x="158" y="234"/>
                  </a:lnTo>
                  <a:lnTo>
                    <a:pt x="143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8" y="274"/>
                  </a:lnTo>
                  <a:lnTo>
                    <a:pt x="107" y="288"/>
                  </a:lnTo>
                  <a:lnTo>
                    <a:pt x="101" y="307"/>
                  </a:lnTo>
                  <a:lnTo>
                    <a:pt x="93" y="326"/>
                  </a:lnTo>
                  <a:lnTo>
                    <a:pt x="86" y="343"/>
                  </a:lnTo>
                  <a:lnTo>
                    <a:pt x="78" y="348"/>
                  </a:lnTo>
                  <a:lnTo>
                    <a:pt x="72" y="356"/>
                  </a:lnTo>
                  <a:lnTo>
                    <a:pt x="65" y="358"/>
                  </a:lnTo>
                  <a:lnTo>
                    <a:pt x="55" y="364"/>
                  </a:lnTo>
                  <a:lnTo>
                    <a:pt x="44" y="366"/>
                  </a:lnTo>
                  <a:lnTo>
                    <a:pt x="32" y="367"/>
                  </a:lnTo>
                  <a:lnTo>
                    <a:pt x="17" y="367"/>
                  </a:lnTo>
                  <a:lnTo>
                    <a:pt x="0" y="366"/>
                  </a:lnTo>
                  <a:lnTo>
                    <a:pt x="4" y="367"/>
                  </a:lnTo>
                  <a:lnTo>
                    <a:pt x="15" y="377"/>
                  </a:lnTo>
                  <a:lnTo>
                    <a:pt x="19" y="381"/>
                  </a:lnTo>
                  <a:lnTo>
                    <a:pt x="30" y="385"/>
                  </a:lnTo>
                  <a:lnTo>
                    <a:pt x="42" y="388"/>
                  </a:lnTo>
                  <a:lnTo>
                    <a:pt x="55" y="394"/>
                  </a:lnTo>
                  <a:lnTo>
                    <a:pt x="67" y="396"/>
                  </a:lnTo>
                  <a:lnTo>
                    <a:pt x="80" y="398"/>
                  </a:lnTo>
                  <a:lnTo>
                    <a:pt x="93" y="398"/>
                  </a:lnTo>
                  <a:lnTo>
                    <a:pt x="108" y="396"/>
                  </a:lnTo>
                  <a:lnTo>
                    <a:pt x="124" y="390"/>
                  </a:lnTo>
                  <a:lnTo>
                    <a:pt x="139" y="383"/>
                  </a:lnTo>
                  <a:lnTo>
                    <a:pt x="152" y="373"/>
                  </a:lnTo>
                  <a:lnTo>
                    <a:pt x="169" y="362"/>
                  </a:lnTo>
                  <a:lnTo>
                    <a:pt x="181" y="345"/>
                  </a:lnTo>
                  <a:lnTo>
                    <a:pt x="192" y="329"/>
                  </a:lnTo>
                  <a:lnTo>
                    <a:pt x="202" y="314"/>
                  </a:lnTo>
                  <a:lnTo>
                    <a:pt x="209" y="303"/>
                  </a:lnTo>
                  <a:lnTo>
                    <a:pt x="215" y="289"/>
                  </a:lnTo>
                  <a:lnTo>
                    <a:pt x="223" y="280"/>
                  </a:lnTo>
                  <a:lnTo>
                    <a:pt x="226" y="270"/>
                  </a:lnTo>
                  <a:lnTo>
                    <a:pt x="232" y="263"/>
                  </a:lnTo>
                  <a:lnTo>
                    <a:pt x="236" y="246"/>
                  </a:lnTo>
                  <a:lnTo>
                    <a:pt x="236" y="238"/>
                  </a:lnTo>
                  <a:lnTo>
                    <a:pt x="236" y="231"/>
                  </a:lnTo>
                  <a:lnTo>
                    <a:pt x="238" y="231"/>
                  </a:lnTo>
                  <a:lnTo>
                    <a:pt x="238" y="227"/>
                  </a:lnTo>
                  <a:lnTo>
                    <a:pt x="245" y="223"/>
                  </a:lnTo>
                  <a:lnTo>
                    <a:pt x="257" y="217"/>
                  </a:lnTo>
                  <a:lnTo>
                    <a:pt x="270" y="212"/>
                  </a:lnTo>
                  <a:lnTo>
                    <a:pt x="287" y="200"/>
                  </a:lnTo>
                  <a:lnTo>
                    <a:pt x="306" y="191"/>
                  </a:lnTo>
                  <a:lnTo>
                    <a:pt x="325" y="181"/>
                  </a:lnTo>
                  <a:lnTo>
                    <a:pt x="348" y="170"/>
                  </a:lnTo>
                  <a:lnTo>
                    <a:pt x="369" y="158"/>
                  </a:lnTo>
                  <a:lnTo>
                    <a:pt x="392" y="145"/>
                  </a:lnTo>
                  <a:lnTo>
                    <a:pt x="413" y="135"/>
                  </a:lnTo>
                  <a:lnTo>
                    <a:pt x="435" y="126"/>
                  </a:lnTo>
                  <a:lnTo>
                    <a:pt x="454" y="115"/>
                  </a:lnTo>
                  <a:lnTo>
                    <a:pt x="474" y="109"/>
                  </a:lnTo>
                  <a:lnTo>
                    <a:pt x="489" y="103"/>
                  </a:lnTo>
                  <a:lnTo>
                    <a:pt x="504" y="101"/>
                  </a:lnTo>
                  <a:lnTo>
                    <a:pt x="487" y="0"/>
                  </a:lnTo>
                  <a:lnTo>
                    <a:pt x="304" y="90"/>
                  </a:lnTo>
                  <a:lnTo>
                    <a:pt x="304" y="90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3531" y="2445"/>
              <a:ext cx="220" cy="397"/>
            </a:xfrm>
            <a:custGeom>
              <a:avLst/>
              <a:gdLst/>
              <a:ahLst/>
              <a:cxnLst>
                <a:cxn ang="0">
                  <a:pos x="303" y="793"/>
                </a:cxn>
                <a:cxn ang="0">
                  <a:pos x="297" y="790"/>
                </a:cxn>
                <a:cxn ang="0">
                  <a:pos x="289" y="776"/>
                </a:cxn>
                <a:cxn ang="0">
                  <a:pos x="272" y="755"/>
                </a:cxn>
                <a:cxn ang="0">
                  <a:pos x="253" y="731"/>
                </a:cxn>
                <a:cxn ang="0">
                  <a:pos x="227" y="694"/>
                </a:cxn>
                <a:cxn ang="0">
                  <a:pos x="202" y="655"/>
                </a:cxn>
                <a:cxn ang="0">
                  <a:pos x="173" y="611"/>
                </a:cxn>
                <a:cxn ang="0">
                  <a:pos x="145" y="561"/>
                </a:cxn>
                <a:cxn ang="0">
                  <a:pos x="115" y="504"/>
                </a:cxn>
                <a:cxn ang="0">
                  <a:pos x="86" y="445"/>
                </a:cxn>
                <a:cxn ang="0">
                  <a:pos x="59" y="381"/>
                </a:cxn>
                <a:cxn ang="0">
                  <a:pos x="40" y="318"/>
                </a:cxn>
                <a:cxn ang="0">
                  <a:pos x="21" y="246"/>
                </a:cxn>
                <a:cxn ang="0">
                  <a:pos x="8" y="177"/>
                </a:cxn>
                <a:cxn ang="0">
                  <a:pos x="0" y="103"/>
                </a:cxn>
                <a:cxn ang="0">
                  <a:pos x="2" y="31"/>
                </a:cxn>
                <a:cxn ang="0">
                  <a:pos x="52" y="0"/>
                </a:cxn>
                <a:cxn ang="0">
                  <a:pos x="52" y="4"/>
                </a:cxn>
                <a:cxn ang="0">
                  <a:pos x="52" y="16"/>
                </a:cxn>
                <a:cxn ang="0">
                  <a:pos x="57" y="35"/>
                </a:cxn>
                <a:cxn ang="0">
                  <a:pos x="65" y="61"/>
                </a:cxn>
                <a:cxn ang="0">
                  <a:pos x="75" y="94"/>
                </a:cxn>
                <a:cxn ang="0">
                  <a:pos x="86" y="130"/>
                </a:cxn>
                <a:cxn ang="0">
                  <a:pos x="101" y="174"/>
                </a:cxn>
                <a:cxn ang="0">
                  <a:pos x="122" y="223"/>
                </a:cxn>
                <a:cxn ang="0">
                  <a:pos x="143" y="272"/>
                </a:cxn>
                <a:cxn ang="0">
                  <a:pos x="172" y="329"/>
                </a:cxn>
                <a:cxn ang="0">
                  <a:pos x="204" y="386"/>
                </a:cxn>
                <a:cxn ang="0">
                  <a:pos x="240" y="451"/>
                </a:cxn>
                <a:cxn ang="0">
                  <a:pos x="282" y="514"/>
                </a:cxn>
                <a:cxn ang="0">
                  <a:pos x="327" y="578"/>
                </a:cxn>
                <a:cxn ang="0">
                  <a:pos x="381" y="645"/>
                </a:cxn>
                <a:cxn ang="0">
                  <a:pos x="440" y="713"/>
                </a:cxn>
                <a:cxn ang="0">
                  <a:pos x="303" y="793"/>
                </a:cxn>
                <a:cxn ang="0">
                  <a:pos x="303" y="793"/>
                </a:cxn>
              </a:cxnLst>
              <a:rect l="0" t="0" r="r" b="b"/>
              <a:pathLst>
                <a:path w="440" h="793">
                  <a:moveTo>
                    <a:pt x="303" y="793"/>
                  </a:moveTo>
                  <a:lnTo>
                    <a:pt x="297" y="790"/>
                  </a:lnTo>
                  <a:lnTo>
                    <a:pt x="289" y="776"/>
                  </a:lnTo>
                  <a:lnTo>
                    <a:pt x="272" y="755"/>
                  </a:lnTo>
                  <a:lnTo>
                    <a:pt x="253" y="731"/>
                  </a:lnTo>
                  <a:lnTo>
                    <a:pt x="227" y="694"/>
                  </a:lnTo>
                  <a:lnTo>
                    <a:pt x="202" y="655"/>
                  </a:lnTo>
                  <a:lnTo>
                    <a:pt x="173" y="611"/>
                  </a:lnTo>
                  <a:lnTo>
                    <a:pt x="145" y="561"/>
                  </a:lnTo>
                  <a:lnTo>
                    <a:pt x="115" y="504"/>
                  </a:lnTo>
                  <a:lnTo>
                    <a:pt x="86" y="445"/>
                  </a:lnTo>
                  <a:lnTo>
                    <a:pt x="59" y="381"/>
                  </a:lnTo>
                  <a:lnTo>
                    <a:pt x="40" y="318"/>
                  </a:lnTo>
                  <a:lnTo>
                    <a:pt x="21" y="246"/>
                  </a:lnTo>
                  <a:lnTo>
                    <a:pt x="8" y="177"/>
                  </a:lnTo>
                  <a:lnTo>
                    <a:pt x="0" y="103"/>
                  </a:lnTo>
                  <a:lnTo>
                    <a:pt x="2" y="31"/>
                  </a:lnTo>
                  <a:lnTo>
                    <a:pt x="52" y="0"/>
                  </a:lnTo>
                  <a:lnTo>
                    <a:pt x="52" y="4"/>
                  </a:lnTo>
                  <a:lnTo>
                    <a:pt x="52" y="16"/>
                  </a:lnTo>
                  <a:lnTo>
                    <a:pt x="57" y="35"/>
                  </a:lnTo>
                  <a:lnTo>
                    <a:pt x="65" y="61"/>
                  </a:lnTo>
                  <a:lnTo>
                    <a:pt x="75" y="94"/>
                  </a:lnTo>
                  <a:lnTo>
                    <a:pt x="86" y="130"/>
                  </a:lnTo>
                  <a:lnTo>
                    <a:pt x="101" y="174"/>
                  </a:lnTo>
                  <a:lnTo>
                    <a:pt x="122" y="223"/>
                  </a:lnTo>
                  <a:lnTo>
                    <a:pt x="143" y="272"/>
                  </a:lnTo>
                  <a:lnTo>
                    <a:pt x="172" y="329"/>
                  </a:lnTo>
                  <a:lnTo>
                    <a:pt x="204" y="386"/>
                  </a:lnTo>
                  <a:lnTo>
                    <a:pt x="240" y="451"/>
                  </a:lnTo>
                  <a:lnTo>
                    <a:pt x="282" y="514"/>
                  </a:lnTo>
                  <a:lnTo>
                    <a:pt x="327" y="578"/>
                  </a:lnTo>
                  <a:lnTo>
                    <a:pt x="381" y="645"/>
                  </a:lnTo>
                  <a:lnTo>
                    <a:pt x="440" y="713"/>
                  </a:lnTo>
                  <a:lnTo>
                    <a:pt x="303" y="793"/>
                  </a:lnTo>
                  <a:lnTo>
                    <a:pt x="303" y="793"/>
                  </a:lnTo>
                  <a:close/>
                </a:path>
              </a:pathLst>
            </a:custGeom>
            <a:solidFill>
              <a:srgbClr val="E6FF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4081" y="2777"/>
              <a:ext cx="1240" cy="399"/>
            </a:xfrm>
            <a:custGeom>
              <a:avLst/>
              <a:gdLst/>
              <a:ahLst/>
              <a:cxnLst>
                <a:cxn ang="0">
                  <a:pos x="65" y="616"/>
                </a:cxn>
                <a:cxn ang="0">
                  <a:pos x="42" y="641"/>
                </a:cxn>
                <a:cxn ang="0">
                  <a:pos x="25" y="665"/>
                </a:cxn>
                <a:cxn ang="0">
                  <a:pos x="10" y="696"/>
                </a:cxn>
                <a:cxn ang="0">
                  <a:pos x="0" y="726"/>
                </a:cxn>
                <a:cxn ang="0">
                  <a:pos x="2" y="757"/>
                </a:cxn>
                <a:cxn ang="0">
                  <a:pos x="18" y="783"/>
                </a:cxn>
                <a:cxn ang="0">
                  <a:pos x="56" y="799"/>
                </a:cxn>
                <a:cxn ang="0">
                  <a:pos x="130" y="783"/>
                </a:cxn>
                <a:cxn ang="0">
                  <a:pos x="240" y="740"/>
                </a:cxn>
                <a:cxn ang="0">
                  <a:pos x="379" y="681"/>
                </a:cxn>
                <a:cxn ang="0">
                  <a:pos x="533" y="608"/>
                </a:cxn>
                <a:cxn ang="0">
                  <a:pos x="693" y="534"/>
                </a:cxn>
                <a:cxn ang="0">
                  <a:pos x="854" y="464"/>
                </a:cxn>
                <a:cxn ang="0">
                  <a:pos x="1008" y="409"/>
                </a:cxn>
                <a:cxn ang="0">
                  <a:pos x="1147" y="373"/>
                </a:cxn>
                <a:cxn ang="0">
                  <a:pos x="1316" y="327"/>
                </a:cxn>
                <a:cxn ang="0">
                  <a:pos x="1514" y="281"/>
                </a:cxn>
                <a:cxn ang="0">
                  <a:pos x="1723" y="234"/>
                </a:cxn>
                <a:cxn ang="0">
                  <a:pos x="1926" y="188"/>
                </a:cxn>
                <a:cxn ang="0">
                  <a:pos x="2111" y="146"/>
                </a:cxn>
                <a:cxn ang="0">
                  <a:pos x="2263" y="110"/>
                </a:cxn>
                <a:cxn ang="0">
                  <a:pos x="2364" y="87"/>
                </a:cxn>
                <a:cxn ang="0">
                  <a:pos x="2408" y="74"/>
                </a:cxn>
                <a:cxn ang="0">
                  <a:pos x="2438" y="63"/>
                </a:cxn>
                <a:cxn ang="0">
                  <a:pos x="2459" y="49"/>
                </a:cxn>
                <a:cxn ang="0">
                  <a:pos x="2472" y="40"/>
                </a:cxn>
                <a:cxn ang="0">
                  <a:pos x="2482" y="23"/>
                </a:cxn>
                <a:cxn ang="0">
                  <a:pos x="2472" y="6"/>
                </a:cxn>
                <a:cxn ang="0">
                  <a:pos x="2440" y="0"/>
                </a:cxn>
                <a:cxn ang="0">
                  <a:pos x="2369" y="6"/>
                </a:cxn>
                <a:cxn ang="0">
                  <a:pos x="2257" y="21"/>
                </a:cxn>
                <a:cxn ang="0">
                  <a:pos x="2113" y="46"/>
                </a:cxn>
                <a:cxn ang="0">
                  <a:pos x="1944" y="78"/>
                </a:cxn>
                <a:cxn ang="0">
                  <a:pos x="1763" y="114"/>
                </a:cxn>
                <a:cxn ang="0">
                  <a:pos x="1577" y="156"/>
                </a:cxn>
                <a:cxn ang="0">
                  <a:pos x="1396" y="200"/>
                </a:cxn>
                <a:cxn ang="0">
                  <a:pos x="1223" y="243"/>
                </a:cxn>
                <a:cxn ang="0">
                  <a:pos x="1027" y="299"/>
                </a:cxn>
                <a:cxn ang="0">
                  <a:pos x="824" y="363"/>
                </a:cxn>
                <a:cxn ang="0">
                  <a:pos x="618" y="428"/>
                </a:cxn>
                <a:cxn ang="0">
                  <a:pos x="428" y="489"/>
                </a:cxn>
                <a:cxn ang="0">
                  <a:pos x="267" y="542"/>
                </a:cxn>
                <a:cxn ang="0">
                  <a:pos x="145" y="584"/>
                </a:cxn>
                <a:cxn ang="0">
                  <a:pos x="78" y="608"/>
                </a:cxn>
                <a:cxn ang="0">
                  <a:pos x="71" y="612"/>
                </a:cxn>
              </a:cxnLst>
              <a:rect l="0" t="0" r="r" b="b"/>
              <a:pathLst>
                <a:path w="2482" h="799">
                  <a:moveTo>
                    <a:pt x="71" y="612"/>
                  </a:moveTo>
                  <a:lnTo>
                    <a:pt x="65" y="616"/>
                  </a:lnTo>
                  <a:lnTo>
                    <a:pt x="52" y="631"/>
                  </a:lnTo>
                  <a:lnTo>
                    <a:pt x="42" y="641"/>
                  </a:lnTo>
                  <a:lnTo>
                    <a:pt x="35" y="652"/>
                  </a:lnTo>
                  <a:lnTo>
                    <a:pt x="25" y="665"/>
                  </a:lnTo>
                  <a:lnTo>
                    <a:pt x="19" y="681"/>
                  </a:lnTo>
                  <a:lnTo>
                    <a:pt x="10" y="696"/>
                  </a:lnTo>
                  <a:lnTo>
                    <a:pt x="6" y="711"/>
                  </a:lnTo>
                  <a:lnTo>
                    <a:pt x="0" y="726"/>
                  </a:lnTo>
                  <a:lnTo>
                    <a:pt x="2" y="742"/>
                  </a:lnTo>
                  <a:lnTo>
                    <a:pt x="2" y="757"/>
                  </a:lnTo>
                  <a:lnTo>
                    <a:pt x="10" y="770"/>
                  </a:lnTo>
                  <a:lnTo>
                    <a:pt x="18" y="783"/>
                  </a:lnTo>
                  <a:lnTo>
                    <a:pt x="35" y="795"/>
                  </a:lnTo>
                  <a:lnTo>
                    <a:pt x="56" y="799"/>
                  </a:lnTo>
                  <a:lnTo>
                    <a:pt x="88" y="795"/>
                  </a:lnTo>
                  <a:lnTo>
                    <a:pt x="130" y="783"/>
                  </a:lnTo>
                  <a:lnTo>
                    <a:pt x="183" y="764"/>
                  </a:lnTo>
                  <a:lnTo>
                    <a:pt x="240" y="740"/>
                  </a:lnTo>
                  <a:lnTo>
                    <a:pt x="308" y="711"/>
                  </a:lnTo>
                  <a:lnTo>
                    <a:pt x="379" y="681"/>
                  </a:lnTo>
                  <a:lnTo>
                    <a:pt x="455" y="646"/>
                  </a:lnTo>
                  <a:lnTo>
                    <a:pt x="533" y="608"/>
                  </a:lnTo>
                  <a:lnTo>
                    <a:pt x="613" y="570"/>
                  </a:lnTo>
                  <a:lnTo>
                    <a:pt x="693" y="534"/>
                  </a:lnTo>
                  <a:lnTo>
                    <a:pt x="776" y="498"/>
                  </a:lnTo>
                  <a:lnTo>
                    <a:pt x="854" y="464"/>
                  </a:lnTo>
                  <a:lnTo>
                    <a:pt x="934" y="434"/>
                  </a:lnTo>
                  <a:lnTo>
                    <a:pt x="1008" y="409"/>
                  </a:lnTo>
                  <a:lnTo>
                    <a:pt x="1077" y="392"/>
                  </a:lnTo>
                  <a:lnTo>
                    <a:pt x="1147" y="373"/>
                  </a:lnTo>
                  <a:lnTo>
                    <a:pt x="1229" y="350"/>
                  </a:lnTo>
                  <a:lnTo>
                    <a:pt x="1316" y="327"/>
                  </a:lnTo>
                  <a:lnTo>
                    <a:pt x="1415" y="306"/>
                  </a:lnTo>
                  <a:lnTo>
                    <a:pt x="1514" y="281"/>
                  </a:lnTo>
                  <a:lnTo>
                    <a:pt x="1617" y="259"/>
                  </a:lnTo>
                  <a:lnTo>
                    <a:pt x="1723" y="234"/>
                  </a:lnTo>
                  <a:lnTo>
                    <a:pt x="1828" y="211"/>
                  </a:lnTo>
                  <a:lnTo>
                    <a:pt x="1926" y="188"/>
                  </a:lnTo>
                  <a:lnTo>
                    <a:pt x="2022" y="167"/>
                  </a:lnTo>
                  <a:lnTo>
                    <a:pt x="2111" y="146"/>
                  </a:lnTo>
                  <a:lnTo>
                    <a:pt x="2193" y="127"/>
                  </a:lnTo>
                  <a:lnTo>
                    <a:pt x="2263" y="110"/>
                  </a:lnTo>
                  <a:lnTo>
                    <a:pt x="2320" y="99"/>
                  </a:lnTo>
                  <a:lnTo>
                    <a:pt x="2364" y="87"/>
                  </a:lnTo>
                  <a:lnTo>
                    <a:pt x="2392" y="82"/>
                  </a:lnTo>
                  <a:lnTo>
                    <a:pt x="2408" y="74"/>
                  </a:lnTo>
                  <a:lnTo>
                    <a:pt x="2425" y="70"/>
                  </a:lnTo>
                  <a:lnTo>
                    <a:pt x="2438" y="63"/>
                  </a:lnTo>
                  <a:lnTo>
                    <a:pt x="2451" y="57"/>
                  </a:lnTo>
                  <a:lnTo>
                    <a:pt x="2459" y="49"/>
                  </a:lnTo>
                  <a:lnTo>
                    <a:pt x="2466" y="46"/>
                  </a:lnTo>
                  <a:lnTo>
                    <a:pt x="2472" y="40"/>
                  </a:lnTo>
                  <a:lnTo>
                    <a:pt x="2480" y="34"/>
                  </a:lnTo>
                  <a:lnTo>
                    <a:pt x="2482" y="23"/>
                  </a:lnTo>
                  <a:lnTo>
                    <a:pt x="2482" y="15"/>
                  </a:lnTo>
                  <a:lnTo>
                    <a:pt x="2472" y="6"/>
                  </a:lnTo>
                  <a:lnTo>
                    <a:pt x="2457" y="2"/>
                  </a:lnTo>
                  <a:lnTo>
                    <a:pt x="2440" y="0"/>
                  </a:lnTo>
                  <a:lnTo>
                    <a:pt x="2411" y="2"/>
                  </a:lnTo>
                  <a:lnTo>
                    <a:pt x="2369" y="6"/>
                  </a:lnTo>
                  <a:lnTo>
                    <a:pt x="2320" y="13"/>
                  </a:lnTo>
                  <a:lnTo>
                    <a:pt x="2257" y="21"/>
                  </a:lnTo>
                  <a:lnTo>
                    <a:pt x="2189" y="32"/>
                  </a:lnTo>
                  <a:lnTo>
                    <a:pt x="2113" y="46"/>
                  </a:lnTo>
                  <a:lnTo>
                    <a:pt x="2033" y="63"/>
                  </a:lnTo>
                  <a:lnTo>
                    <a:pt x="1944" y="78"/>
                  </a:lnTo>
                  <a:lnTo>
                    <a:pt x="1856" y="97"/>
                  </a:lnTo>
                  <a:lnTo>
                    <a:pt x="1763" y="114"/>
                  </a:lnTo>
                  <a:lnTo>
                    <a:pt x="1670" y="135"/>
                  </a:lnTo>
                  <a:lnTo>
                    <a:pt x="1577" y="156"/>
                  </a:lnTo>
                  <a:lnTo>
                    <a:pt x="1485" y="179"/>
                  </a:lnTo>
                  <a:lnTo>
                    <a:pt x="1396" y="200"/>
                  </a:lnTo>
                  <a:lnTo>
                    <a:pt x="1312" y="222"/>
                  </a:lnTo>
                  <a:lnTo>
                    <a:pt x="1223" y="243"/>
                  </a:lnTo>
                  <a:lnTo>
                    <a:pt x="1128" y="270"/>
                  </a:lnTo>
                  <a:lnTo>
                    <a:pt x="1027" y="299"/>
                  </a:lnTo>
                  <a:lnTo>
                    <a:pt x="928" y="331"/>
                  </a:lnTo>
                  <a:lnTo>
                    <a:pt x="824" y="363"/>
                  </a:lnTo>
                  <a:lnTo>
                    <a:pt x="719" y="395"/>
                  </a:lnTo>
                  <a:lnTo>
                    <a:pt x="618" y="428"/>
                  </a:lnTo>
                  <a:lnTo>
                    <a:pt x="523" y="460"/>
                  </a:lnTo>
                  <a:lnTo>
                    <a:pt x="428" y="489"/>
                  </a:lnTo>
                  <a:lnTo>
                    <a:pt x="343" y="517"/>
                  </a:lnTo>
                  <a:lnTo>
                    <a:pt x="267" y="542"/>
                  </a:lnTo>
                  <a:lnTo>
                    <a:pt x="202" y="567"/>
                  </a:lnTo>
                  <a:lnTo>
                    <a:pt x="145" y="584"/>
                  </a:lnTo>
                  <a:lnTo>
                    <a:pt x="105" y="599"/>
                  </a:lnTo>
                  <a:lnTo>
                    <a:pt x="78" y="608"/>
                  </a:lnTo>
                  <a:lnTo>
                    <a:pt x="71" y="612"/>
                  </a:lnTo>
                  <a:lnTo>
                    <a:pt x="71" y="612"/>
                  </a:lnTo>
                  <a:close/>
                </a:path>
              </a:pathLst>
            </a:custGeom>
            <a:solidFill>
              <a:srgbClr val="B3677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4114" y="2853"/>
              <a:ext cx="839" cy="264"/>
            </a:xfrm>
            <a:custGeom>
              <a:avLst/>
              <a:gdLst/>
              <a:ahLst/>
              <a:cxnLst>
                <a:cxn ang="0">
                  <a:pos x="91" y="439"/>
                </a:cxn>
                <a:cxn ang="0">
                  <a:pos x="76" y="443"/>
                </a:cxn>
                <a:cxn ang="0">
                  <a:pos x="61" y="447"/>
                </a:cxn>
                <a:cxn ang="0">
                  <a:pos x="48" y="455"/>
                </a:cxn>
                <a:cxn ang="0">
                  <a:pos x="36" y="464"/>
                </a:cxn>
                <a:cxn ang="0">
                  <a:pos x="25" y="474"/>
                </a:cxn>
                <a:cxn ang="0">
                  <a:pos x="15" y="481"/>
                </a:cxn>
                <a:cxn ang="0">
                  <a:pos x="8" y="491"/>
                </a:cxn>
                <a:cxn ang="0">
                  <a:pos x="4" y="500"/>
                </a:cxn>
                <a:cxn ang="0">
                  <a:pos x="0" y="515"/>
                </a:cxn>
                <a:cxn ang="0">
                  <a:pos x="8" y="527"/>
                </a:cxn>
                <a:cxn ang="0">
                  <a:pos x="17" y="529"/>
                </a:cxn>
                <a:cxn ang="0">
                  <a:pos x="28" y="529"/>
                </a:cxn>
                <a:cxn ang="0">
                  <a:pos x="46" y="527"/>
                </a:cxn>
                <a:cxn ang="0">
                  <a:pos x="67" y="523"/>
                </a:cxn>
                <a:cxn ang="0">
                  <a:pos x="93" y="510"/>
                </a:cxn>
                <a:cxn ang="0">
                  <a:pos x="137" y="494"/>
                </a:cxn>
                <a:cxn ang="0">
                  <a:pos x="192" y="472"/>
                </a:cxn>
                <a:cxn ang="0">
                  <a:pos x="262" y="447"/>
                </a:cxn>
                <a:cxn ang="0">
                  <a:pos x="340" y="415"/>
                </a:cxn>
                <a:cxn ang="0">
                  <a:pos x="430" y="384"/>
                </a:cxn>
                <a:cxn ang="0">
                  <a:pos x="525" y="346"/>
                </a:cxn>
                <a:cxn ang="0">
                  <a:pos x="633" y="310"/>
                </a:cxn>
                <a:cxn ang="0">
                  <a:pos x="745" y="270"/>
                </a:cxn>
                <a:cxn ang="0">
                  <a:pos x="867" y="228"/>
                </a:cxn>
                <a:cxn ang="0">
                  <a:pos x="991" y="188"/>
                </a:cxn>
                <a:cxn ang="0">
                  <a:pos x="1122" y="148"/>
                </a:cxn>
                <a:cxn ang="0">
                  <a:pos x="1255" y="110"/>
                </a:cxn>
                <a:cxn ang="0">
                  <a:pos x="1392" y="72"/>
                </a:cxn>
                <a:cxn ang="0">
                  <a:pos x="1531" y="34"/>
                </a:cxn>
                <a:cxn ang="0">
                  <a:pos x="1671" y="4"/>
                </a:cxn>
                <a:cxn ang="0">
                  <a:pos x="1679" y="0"/>
                </a:cxn>
                <a:cxn ang="0">
                  <a:pos x="1667" y="0"/>
                </a:cxn>
                <a:cxn ang="0">
                  <a:pos x="1637" y="2"/>
                </a:cxn>
                <a:cxn ang="0">
                  <a:pos x="1595" y="10"/>
                </a:cxn>
                <a:cxn ang="0">
                  <a:pos x="1534" y="19"/>
                </a:cxn>
                <a:cxn ang="0">
                  <a:pos x="1464" y="31"/>
                </a:cxn>
                <a:cxn ang="0">
                  <a:pos x="1380" y="48"/>
                </a:cxn>
                <a:cxn ang="0">
                  <a:pos x="1287" y="67"/>
                </a:cxn>
                <a:cxn ang="0">
                  <a:pos x="1186" y="86"/>
                </a:cxn>
                <a:cxn ang="0">
                  <a:pos x="1080" y="112"/>
                </a:cxn>
                <a:cxn ang="0">
                  <a:pos x="968" y="139"/>
                </a:cxn>
                <a:cxn ang="0">
                  <a:pos x="854" y="169"/>
                </a:cxn>
                <a:cxn ang="0">
                  <a:pos x="738" y="200"/>
                </a:cxn>
                <a:cxn ang="0">
                  <a:pos x="624" y="238"/>
                </a:cxn>
                <a:cxn ang="0">
                  <a:pos x="510" y="274"/>
                </a:cxn>
                <a:cxn ang="0">
                  <a:pos x="401" y="316"/>
                </a:cxn>
                <a:cxn ang="0">
                  <a:pos x="91" y="439"/>
                </a:cxn>
                <a:cxn ang="0">
                  <a:pos x="91" y="439"/>
                </a:cxn>
              </a:cxnLst>
              <a:rect l="0" t="0" r="r" b="b"/>
              <a:pathLst>
                <a:path w="1679" h="529">
                  <a:moveTo>
                    <a:pt x="91" y="439"/>
                  </a:moveTo>
                  <a:lnTo>
                    <a:pt x="76" y="443"/>
                  </a:lnTo>
                  <a:lnTo>
                    <a:pt x="61" y="447"/>
                  </a:lnTo>
                  <a:lnTo>
                    <a:pt x="48" y="455"/>
                  </a:lnTo>
                  <a:lnTo>
                    <a:pt x="36" y="464"/>
                  </a:lnTo>
                  <a:lnTo>
                    <a:pt x="25" y="474"/>
                  </a:lnTo>
                  <a:lnTo>
                    <a:pt x="15" y="481"/>
                  </a:lnTo>
                  <a:lnTo>
                    <a:pt x="8" y="491"/>
                  </a:lnTo>
                  <a:lnTo>
                    <a:pt x="4" y="500"/>
                  </a:lnTo>
                  <a:lnTo>
                    <a:pt x="0" y="515"/>
                  </a:lnTo>
                  <a:lnTo>
                    <a:pt x="8" y="527"/>
                  </a:lnTo>
                  <a:lnTo>
                    <a:pt x="17" y="529"/>
                  </a:lnTo>
                  <a:lnTo>
                    <a:pt x="28" y="529"/>
                  </a:lnTo>
                  <a:lnTo>
                    <a:pt x="46" y="527"/>
                  </a:lnTo>
                  <a:lnTo>
                    <a:pt x="67" y="523"/>
                  </a:lnTo>
                  <a:lnTo>
                    <a:pt x="93" y="510"/>
                  </a:lnTo>
                  <a:lnTo>
                    <a:pt x="137" y="494"/>
                  </a:lnTo>
                  <a:lnTo>
                    <a:pt x="192" y="472"/>
                  </a:lnTo>
                  <a:lnTo>
                    <a:pt x="262" y="447"/>
                  </a:lnTo>
                  <a:lnTo>
                    <a:pt x="340" y="415"/>
                  </a:lnTo>
                  <a:lnTo>
                    <a:pt x="430" y="384"/>
                  </a:lnTo>
                  <a:lnTo>
                    <a:pt x="525" y="346"/>
                  </a:lnTo>
                  <a:lnTo>
                    <a:pt x="633" y="310"/>
                  </a:lnTo>
                  <a:lnTo>
                    <a:pt x="745" y="270"/>
                  </a:lnTo>
                  <a:lnTo>
                    <a:pt x="867" y="228"/>
                  </a:lnTo>
                  <a:lnTo>
                    <a:pt x="991" y="188"/>
                  </a:lnTo>
                  <a:lnTo>
                    <a:pt x="1122" y="148"/>
                  </a:lnTo>
                  <a:lnTo>
                    <a:pt x="1255" y="110"/>
                  </a:lnTo>
                  <a:lnTo>
                    <a:pt x="1392" y="72"/>
                  </a:lnTo>
                  <a:lnTo>
                    <a:pt x="1531" y="34"/>
                  </a:lnTo>
                  <a:lnTo>
                    <a:pt x="1671" y="4"/>
                  </a:lnTo>
                  <a:lnTo>
                    <a:pt x="1679" y="0"/>
                  </a:lnTo>
                  <a:lnTo>
                    <a:pt x="1667" y="0"/>
                  </a:lnTo>
                  <a:lnTo>
                    <a:pt x="1637" y="2"/>
                  </a:lnTo>
                  <a:lnTo>
                    <a:pt x="1595" y="10"/>
                  </a:lnTo>
                  <a:lnTo>
                    <a:pt x="1534" y="19"/>
                  </a:lnTo>
                  <a:lnTo>
                    <a:pt x="1464" y="31"/>
                  </a:lnTo>
                  <a:lnTo>
                    <a:pt x="1380" y="48"/>
                  </a:lnTo>
                  <a:lnTo>
                    <a:pt x="1287" y="67"/>
                  </a:lnTo>
                  <a:lnTo>
                    <a:pt x="1186" y="86"/>
                  </a:lnTo>
                  <a:lnTo>
                    <a:pt x="1080" y="112"/>
                  </a:lnTo>
                  <a:lnTo>
                    <a:pt x="968" y="139"/>
                  </a:lnTo>
                  <a:lnTo>
                    <a:pt x="854" y="169"/>
                  </a:lnTo>
                  <a:lnTo>
                    <a:pt x="738" y="200"/>
                  </a:lnTo>
                  <a:lnTo>
                    <a:pt x="624" y="238"/>
                  </a:lnTo>
                  <a:lnTo>
                    <a:pt x="510" y="274"/>
                  </a:lnTo>
                  <a:lnTo>
                    <a:pt x="401" y="316"/>
                  </a:lnTo>
                  <a:lnTo>
                    <a:pt x="91" y="439"/>
                  </a:lnTo>
                  <a:lnTo>
                    <a:pt x="91" y="439"/>
                  </a:lnTo>
                  <a:close/>
                </a:path>
              </a:pathLst>
            </a:custGeom>
            <a:solidFill>
              <a:srgbClr val="D1A3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181" y="2273"/>
              <a:ext cx="737" cy="322"/>
            </a:xfrm>
            <a:custGeom>
              <a:avLst/>
              <a:gdLst/>
              <a:ahLst/>
              <a:cxnLst>
                <a:cxn ang="0">
                  <a:pos x="0" y="645"/>
                </a:cxn>
                <a:cxn ang="0">
                  <a:pos x="7" y="637"/>
                </a:cxn>
                <a:cxn ang="0">
                  <a:pos x="30" y="624"/>
                </a:cxn>
                <a:cxn ang="0">
                  <a:pos x="66" y="599"/>
                </a:cxn>
                <a:cxn ang="0">
                  <a:pos x="120" y="569"/>
                </a:cxn>
                <a:cxn ang="0">
                  <a:pos x="180" y="527"/>
                </a:cxn>
                <a:cxn ang="0">
                  <a:pos x="258" y="485"/>
                </a:cxn>
                <a:cxn ang="0">
                  <a:pos x="344" y="438"/>
                </a:cxn>
                <a:cxn ang="0">
                  <a:pos x="443" y="388"/>
                </a:cxn>
                <a:cxn ang="0">
                  <a:pos x="547" y="333"/>
                </a:cxn>
                <a:cxn ang="0">
                  <a:pos x="661" y="280"/>
                </a:cxn>
                <a:cxn ang="0">
                  <a:pos x="783" y="225"/>
                </a:cxn>
                <a:cxn ang="0">
                  <a:pos x="912" y="173"/>
                </a:cxn>
                <a:cxn ang="0">
                  <a:pos x="1045" y="124"/>
                </a:cxn>
                <a:cxn ang="0">
                  <a:pos x="1184" y="78"/>
                </a:cxn>
                <a:cxn ang="0">
                  <a:pos x="1325" y="36"/>
                </a:cxn>
                <a:cxn ang="0">
                  <a:pos x="1473" y="2"/>
                </a:cxn>
                <a:cxn ang="0">
                  <a:pos x="1464" y="0"/>
                </a:cxn>
                <a:cxn ang="0">
                  <a:pos x="1445" y="0"/>
                </a:cxn>
                <a:cxn ang="0">
                  <a:pos x="1409" y="0"/>
                </a:cxn>
                <a:cxn ang="0">
                  <a:pos x="1363" y="6"/>
                </a:cxn>
                <a:cxn ang="0">
                  <a:pos x="1302" y="12"/>
                </a:cxn>
                <a:cxn ang="0">
                  <a:pos x="1234" y="23"/>
                </a:cxn>
                <a:cxn ang="0">
                  <a:pos x="1154" y="36"/>
                </a:cxn>
                <a:cxn ang="0">
                  <a:pos x="1063" y="59"/>
                </a:cxn>
                <a:cxn ang="0">
                  <a:pos x="960" y="86"/>
                </a:cxn>
                <a:cxn ang="0">
                  <a:pos x="848" y="122"/>
                </a:cxn>
                <a:cxn ang="0">
                  <a:pos x="726" y="168"/>
                </a:cxn>
                <a:cxn ang="0">
                  <a:pos x="599" y="223"/>
                </a:cxn>
                <a:cxn ang="0">
                  <a:pos x="460" y="289"/>
                </a:cxn>
                <a:cxn ang="0">
                  <a:pos x="317" y="367"/>
                </a:cxn>
                <a:cxn ang="0">
                  <a:pos x="167" y="459"/>
                </a:cxn>
                <a:cxn ang="0">
                  <a:pos x="11" y="565"/>
                </a:cxn>
                <a:cxn ang="0">
                  <a:pos x="0" y="645"/>
                </a:cxn>
                <a:cxn ang="0">
                  <a:pos x="0" y="645"/>
                </a:cxn>
              </a:cxnLst>
              <a:rect l="0" t="0" r="r" b="b"/>
              <a:pathLst>
                <a:path w="1473" h="645">
                  <a:moveTo>
                    <a:pt x="0" y="645"/>
                  </a:moveTo>
                  <a:lnTo>
                    <a:pt x="7" y="637"/>
                  </a:lnTo>
                  <a:lnTo>
                    <a:pt x="30" y="624"/>
                  </a:lnTo>
                  <a:lnTo>
                    <a:pt x="66" y="599"/>
                  </a:lnTo>
                  <a:lnTo>
                    <a:pt x="120" y="569"/>
                  </a:lnTo>
                  <a:lnTo>
                    <a:pt x="180" y="527"/>
                  </a:lnTo>
                  <a:lnTo>
                    <a:pt x="258" y="485"/>
                  </a:lnTo>
                  <a:lnTo>
                    <a:pt x="344" y="438"/>
                  </a:lnTo>
                  <a:lnTo>
                    <a:pt x="443" y="388"/>
                  </a:lnTo>
                  <a:lnTo>
                    <a:pt x="547" y="333"/>
                  </a:lnTo>
                  <a:lnTo>
                    <a:pt x="661" y="280"/>
                  </a:lnTo>
                  <a:lnTo>
                    <a:pt x="783" y="225"/>
                  </a:lnTo>
                  <a:lnTo>
                    <a:pt x="912" y="173"/>
                  </a:lnTo>
                  <a:lnTo>
                    <a:pt x="1045" y="124"/>
                  </a:lnTo>
                  <a:lnTo>
                    <a:pt x="1184" y="78"/>
                  </a:lnTo>
                  <a:lnTo>
                    <a:pt x="1325" y="36"/>
                  </a:lnTo>
                  <a:lnTo>
                    <a:pt x="1473" y="2"/>
                  </a:lnTo>
                  <a:lnTo>
                    <a:pt x="1464" y="0"/>
                  </a:lnTo>
                  <a:lnTo>
                    <a:pt x="1445" y="0"/>
                  </a:lnTo>
                  <a:lnTo>
                    <a:pt x="1409" y="0"/>
                  </a:lnTo>
                  <a:lnTo>
                    <a:pt x="1363" y="6"/>
                  </a:lnTo>
                  <a:lnTo>
                    <a:pt x="1302" y="12"/>
                  </a:lnTo>
                  <a:lnTo>
                    <a:pt x="1234" y="23"/>
                  </a:lnTo>
                  <a:lnTo>
                    <a:pt x="1154" y="36"/>
                  </a:lnTo>
                  <a:lnTo>
                    <a:pt x="1063" y="59"/>
                  </a:lnTo>
                  <a:lnTo>
                    <a:pt x="960" y="86"/>
                  </a:lnTo>
                  <a:lnTo>
                    <a:pt x="848" y="122"/>
                  </a:lnTo>
                  <a:lnTo>
                    <a:pt x="726" y="168"/>
                  </a:lnTo>
                  <a:lnTo>
                    <a:pt x="599" y="223"/>
                  </a:lnTo>
                  <a:lnTo>
                    <a:pt x="460" y="289"/>
                  </a:lnTo>
                  <a:lnTo>
                    <a:pt x="317" y="367"/>
                  </a:lnTo>
                  <a:lnTo>
                    <a:pt x="167" y="459"/>
                  </a:lnTo>
                  <a:lnTo>
                    <a:pt x="11" y="565"/>
                  </a:lnTo>
                  <a:lnTo>
                    <a:pt x="0" y="645"/>
                  </a:lnTo>
                  <a:lnTo>
                    <a:pt x="0" y="6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4073" y="2774"/>
              <a:ext cx="1246" cy="409"/>
            </a:xfrm>
            <a:custGeom>
              <a:avLst/>
              <a:gdLst/>
              <a:ahLst/>
              <a:cxnLst>
                <a:cxn ang="0">
                  <a:pos x="33" y="717"/>
                </a:cxn>
                <a:cxn ang="0">
                  <a:pos x="50" y="728"/>
                </a:cxn>
                <a:cxn ang="0">
                  <a:pos x="71" y="730"/>
                </a:cxn>
                <a:cxn ang="0">
                  <a:pos x="103" y="727"/>
                </a:cxn>
                <a:cxn ang="0">
                  <a:pos x="149" y="713"/>
                </a:cxn>
                <a:cxn ang="0">
                  <a:pos x="215" y="687"/>
                </a:cxn>
                <a:cxn ang="0">
                  <a:pos x="333" y="637"/>
                </a:cxn>
                <a:cxn ang="0">
                  <a:pos x="502" y="571"/>
                </a:cxn>
                <a:cxn ang="0">
                  <a:pos x="711" y="493"/>
                </a:cxn>
                <a:cxn ang="0">
                  <a:pos x="957" y="409"/>
                </a:cxn>
                <a:cxn ang="0">
                  <a:pos x="1225" y="324"/>
                </a:cxn>
                <a:cxn ang="0">
                  <a:pos x="1512" y="242"/>
                </a:cxn>
                <a:cxn ang="0">
                  <a:pos x="1805" y="173"/>
                </a:cxn>
                <a:cxn ang="0">
                  <a:pos x="2076" y="118"/>
                </a:cxn>
                <a:cxn ang="0">
                  <a:pos x="2210" y="88"/>
                </a:cxn>
                <a:cxn ang="0">
                  <a:pos x="2219" y="78"/>
                </a:cxn>
                <a:cxn ang="0">
                  <a:pos x="2135" y="84"/>
                </a:cxn>
                <a:cxn ang="0">
                  <a:pos x="1991" y="103"/>
                </a:cxn>
                <a:cxn ang="0">
                  <a:pos x="1825" y="128"/>
                </a:cxn>
                <a:cxn ang="0">
                  <a:pos x="1751" y="130"/>
                </a:cxn>
                <a:cxn ang="0">
                  <a:pos x="1894" y="97"/>
                </a:cxn>
                <a:cxn ang="0">
                  <a:pos x="2046" y="61"/>
                </a:cxn>
                <a:cxn ang="0">
                  <a:pos x="2202" y="33"/>
                </a:cxn>
                <a:cxn ang="0">
                  <a:pos x="2346" y="10"/>
                </a:cxn>
                <a:cxn ang="0">
                  <a:pos x="2470" y="0"/>
                </a:cxn>
                <a:cxn ang="0">
                  <a:pos x="2481" y="12"/>
                </a:cxn>
                <a:cxn ang="0">
                  <a:pos x="2493" y="42"/>
                </a:cxn>
                <a:cxn ang="0">
                  <a:pos x="2483" y="61"/>
                </a:cxn>
                <a:cxn ang="0">
                  <a:pos x="2459" y="82"/>
                </a:cxn>
                <a:cxn ang="0">
                  <a:pos x="2409" y="105"/>
                </a:cxn>
                <a:cxn ang="0">
                  <a:pos x="2335" y="130"/>
                </a:cxn>
                <a:cxn ang="0">
                  <a:pos x="2208" y="152"/>
                </a:cxn>
                <a:cxn ang="0">
                  <a:pos x="2027" y="187"/>
                </a:cxn>
                <a:cxn ang="0">
                  <a:pos x="1801" y="230"/>
                </a:cxn>
                <a:cxn ang="0">
                  <a:pos x="1550" y="286"/>
                </a:cxn>
                <a:cxn ang="0">
                  <a:pos x="1282" y="350"/>
                </a:cxn>
                <a:cxn ang="0">
                  <a:pos x="1014" y="426"/>
                </a:cxn>
                <a:cxn ang="0">
                  <a:pos x="755" y="516"/>
                </a:cxn>
                <a:cxn ang="0">
                  <a:pos x="523" y="618"/>
                </a:cxn>
                <a:cxn ang="0">
                  <a:pos x="508" y="626"/>
                </a:cxn>
                <a:cxn ang="0">
                  <a:pos x="466" y="651"/>
                </a:cxn>
                <a:cxn ang="0">
                  <a:pos x="407" y="685"/>
                </a:cxn>
                <a:cxn ang="0">
                  <a:pos x="341" y="723"/>
                </a:cxn>
                <a:cxn ang="0">
                  <a:pos x="268" y="759"/>
                </a:cxn>
                <a:cxn ang="0">
                  <a:pos x="200" y="791"/>
                </a:cxn>
                <a:cxn ang="0">
                  <a:pos x="141" y="812"/>
                </a:cxn>
                <a:cxn ang="0">
                  <a:pos x="105" y="818"/>
                </a:cxn>
                <a:cxn ang="0">
                  <a:pos x="78" y="810"/>
                </a:cxn>
                <a:cxn ang="0">
                  <a:pos x="55" y="801"/>
                </a:cxn>
                <a:cxn ang="0">
                  <a:pos x="0" y="759"/>
                </a:cxn>
                <a:cxn ang="0">
                  <a:pos x="31" y="709"/>
                </a:cxn>
              </a:cxnLst>
              <a:rect l="0" t="0" r="r" b="b"/>
              <a:pathLst>
                <a:path w="2493" h="818">
                  <a:moveTo>
                    <a:pt x="31" y="709"/>
                  </a:moveTo>
                  <a:lnTo>
                    <a:pt x="33" y="717"/>
                  </a:lnTo>
                  <a:lnTo>
                    <a:pt x="44" y="727"/>
                  </a:lnTo>
                  <a:lnTo>
                    <a:pt x="50" y="728"/>
                  </a:lnTo>
                  <a:lnTo>
                    <a:pt x="59" y="730"/>
                  </a:lnTo>
                  <a:lnTo>
                    <a:pt x="71" y="730"/>
                  </a:lnTo>
                  <a:lnTo>
                    <a:pt x="86" y="730"/>
                  </a:lnTo>
                  <a:lnTo>
                    <a:pt x="103" y="727"/>
                  </a:lnTo>
                  <a:lnTo>
                    <a:pt x="124" y="721"/>
                  </a:lnTo>
                  <a:lnTo>
                    <a:pt x="149" y="713"/>
                  </a:lnTo>
                  <a:lnTo>
                    <a:pt x="179" y="704"/>
                  </a:lnTo>
                  <a:lnTo>
                    <a:pt x="215" y="687"/>
                  </a:lnTo>
                  <a:lnTo>
                    <a:pt x="268" y="664"/>
                  </a:lnTo>
                  <a:lnTo>
                    <a:pt x="333" y="637"/>
                  </a:lnTo>
                  <a:lnTo>
                    <a:pt x="413" y="607"/>
                  </a:lnTo>
                  <a:lnTo>
                    <a:pt x="502" y="571"/>
                  </a:lnTo>
                  <a:lnTo>
                    <a:pt x="603" y="535"/>
                  </a:lnTo>
                  <a:lnTo>
                    <a:pt x="711" y="493"/>
                  </a:lnTo>
                  <a:lnTo>
                    <a:pt x="833" y="453"/>
                  </a:lnTo>
                  <a:lnTo>
                    <a:pt x="957" y="409"/>
                  </a:lnTo>
                  <a:lnTo>
                    <a:pt x="1088" y="365"/>
                  </a:lnTo>
                  <a:lnTo>
                    <a:pt x="1225" y="324"/>
                  </a:lnTo>
                  <a:lnTo>
                    <a:pt x="1367" y="284"/>
                  </a:lnTo>
                  <a:lnTo>
                    <a:pt x="1512" y="242"/>
                  </a:lnTo>
                  <a:lnTo>
                    <a:pt x="1656" y="208"/>
                  </a:lnTo>
                  <a:lnTo>
                    <a:pt x="1805" y="173"/>
                  </a:lnTo>
                  <a:lnTo>
                    <a:pt x="1953" y="145"/>
                  </a:lnTo>
                  <a:lnTo>
                    <a:pt x="2076" y="118"/>
                  </a:lnTo>
                  <a:lnTo>
                    <a:pt x="2162" y="101"/>
                  </a:lnTo>
                  <a:lnTo>
                    <a:pt x="2210" y="88"/>
                  </a:lnTo>
                  <a:lnTo>
                    <a:pt x="2229" y="80"/>
                  </a:lnTo>
                  <a:lnTo>
                    <a:pt x="2219" y="78"/>
                  </a:lnTo>
                  <a:lnTo>
                    <a:pt x="2187" y="78"/>
                  </a:lnTo>
                  <a:lnTo>
                    <a:pt x="2135" y="84"/>
                  </a:lnTo>
                  <a:lnTo>
                    <a:pt x="2069" y="93"/>
                  </a:lnTo>
                  <a:lnTo>
                    <a:pt x="1991" y="103"/>
                  </a:lnTo>
                  <a:lnTo>
                    <a:pt x="1909" y="114"/>
                  </a:lnTo>
                  <a:lnTo>
                    <a:pt x="1825" y="128"/>
                  </a:lnTo>
                  <a:lnTo>
                    <a:pt x="1533" y="187"/>
                  </a:lnTo>
                  <a:lnTo>
                    <a:pt x="1751" y="130"/>
                  </a:lnTo>
                  <a:lnTo>
                    <a:pt x="1818" y="112"/>
                  </a:lnTo>
                  <a:lnTo>
                    <a:pt x="1894" y="97"/>
                  </a:lnTo>
                  <a:lnTo>
                    <a:pt x="1968" y="78"/>
                  </a:lnTo>
                  <a:lnTo>
                    <a:pt x="2046" y="61"/>
                  </a:lnTo>
                  <a:lnTo>
                    <a:pt x="2124" y="46"/>
                  </a:lnTo>
                  <a:lnTo>
                    <a:pt x="2202" y="33"/>
                  </a:lnTo>
                  <a:lnTo>
                    <a:pt x="2276" y="19"/>
                  </a:lnTo>
                  <a:lnTo>
                    <a:pt x="2346" y="10"/>
                  </a:lnTo>
                  <a:lnTo>
                    <a:pt x="2411" y="2"/>
                  </a:lnTo>
                  <a:lnTo>
                    <a:pt x="2470" y="0"/>
                  </a:lnTo>
                  <a:lnTo>
                    <a:pt x="2472" y="2"/>
                  </a:lnTo>
                  <a:lnTo>
                    <a:pt x="2481" y="12"/>
                  </a:lnTo>
                  <a:lnTo>
                    <a:pt x="2489" y="23"/>
                  </a:lnTo>
                  <a:lnTo>
                    <a:pt x="2493" y="42"/>
                  </a:lnTo>
                  <a:lnTo>
                    <a:pt x="2489" y="52"/>
                  </a:lnTo>
                  <a:lnTo>
                    <a:pt x="2483" y="61"/>
                  </a:lnTo>
                  <a:lnTo>
                    <a:pt x="2472" y="73"/>
                  </a:lnTo>
                  <a:lnTo>
                    <a:pt x="2459" y="82"/>
                  </a:lnTo>
                  <a:lnTo>
                    <a:pt x="2436" y="93"/>
                  </a:lnTo>
                  <a:lnTo>
                    <a:pt x="2409" y="105"/>
                  </a:lnTo>
                  <a:lnTo>
                    <a:pt x="2375" y="116"/>
                  </a:lnTo>
                  <a:lnTo>
                    <a:pt x="2335" y="130"/>
                  </a:lnTo>
                  <a:lnTo>
                    <a:pt x="2278" y="137"/>
                  </a:lnTo>
                  <a:lnTo>
                    <a:pt x="2208" y="152"/>
                  </a:lnTo>
                  <a:lnTo>
                    <a:pt x="2122" y="166"/>
                  </a:lnTo>
                  <a:lnTo>
                    <a:pt x="2027" y="187"/>
                  </a:lnTo>
                  <a:lnTo>
                    <a:pt x="1919" y="206"/>
                  </a:lnTo>
                  <a:lnTo>
                    <a:pt x="1801" y="230"/>
                  </a:lnTo>
                  <a:lnTo>
                    <a:pt x="1679" y="255"/>
                  </a:lnTo>
                  <a:lnTo>
                    <a:pt x="1550" y="286"/>
                  </a:lnTo>
                  <a:lnTo>
                    <a:pt x="1417" y="316"/>
                  </a:lnTo>
                  <a:lnTo>
                    <a:pt x="1282" y="350"/>
                  </a:lnTo>
                  <a:lnTo>
                    <a:pt x="1147" y="384"/>
                  </a:lnTo>
                  <a:lnTo>
                    <a:pt x="1014" y="426"/>
                  </a:lnTo>
                  <a:lnTo>
                    <a:pt x="881" y="466"/>
                  </a:lnTo>
                  <a:lnTo>
                    <a:pt x="755" y="516"/>
                  </a:lnTo>
                  <a:lnTo>
                    <a:pt x="633" y="563"/>
                  </a:lnTo>
                  <a:lnTo>
                    <a:pt x="523" y="618"/>
                  </a:lnTo>
                  <a:lnTo>
                    <a:pt x="517" y="618"/>
                  </a:lnTo>
                  <a:lnTo>
                    <a:pt x="508" y="626"/>
                  </a:lnTo>
                  <a:lnTo>
                    <a:pt x="489" y="635"/>
                  </a:lnTo>
                  <a:lnTo>
                    <a:pt x="466" y="651"/>
                  </a:lnTo>
                  <a:lnTo>
                    <a:pt x="438" y="664"/>
                  </a:lnTo>
                  <a:lnTo>
                    <a:pt x="407" y="685"/>
                  </a:lnTo>
                  <a:lnTo>
                    <a:pt x="375" y="702"/>
                  </a:lnTo>
                  <a:lnTo>
                    <a:pt x="341" y="723"/>
                  </a:lnTo>
                  <a:lnTo>
                    <a:pt x="303" y="740"/>
                  </a:lnTo>
                  <a:lnTo>
                    <a:pt x="268" y="759"/>
                  </a:lnTo>
                  <a:lnTo>
                    <a:pt x="232" y="774"/>
                  </a:lnTo>
                  <a:lnTo>
                    <a:pt x="200" y="791"/>
                  </a:lnTo>
                  <a:lnTo>
                    <a:pt x="168" y="801"/>
                  </a:lnTo>
                  <a:lnTo>
                    <a:pt x="141" y="812"/>
                  </a:lnTo>
                  <a:lnTo>
                    <a:pt x="120" y="818"/>
                  </a:lnTo>
                  <a:lnTo>
                    <a:pt x="105" y="818"/>
                  </a:lnTo>
                  <a:lnTo>
                    <a:pt x="88" y="814"/>
                  </a:lnTo>
                  <a:lnTo>
                    <a:pt x="78" y="810"/>
                  </a:lnTo>
                  <a:lnTo>
                    <a:pt x="65" y="805"/>
                  </a:lnTo>
                  <a:lnTo>
                    <a:pt x="55" y="801"/>
                  </a:lnTo>
                  <a:lnTo>
                    <a:pt x="38" y="791"/>
                  </a:lnTo>
                  <a:lnTo>
                    <a:pt x="0" y="759"/>
                  </a:lnTo>
                  <a:lnTo>
                    <a:pt x="31" y="709"/>
                  </a:lnTo>
                  <a:lnTo>
                    <a:pt x="31" y="709"/>
                  </a:lnTo>
                  <a:close/>
                </a:path>
              </a:pathLst>
            </a:custGeom>
            <a:solidFill>
              <a:srgbClr val="9900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3128" y="2564"/>
              <a:ext cx="89" cy="729"/>
            </a:xfrm>
            <a:custGeom>
              <a:avLst/>
              <a:gdLst/>
              <a:ahLst/>
              <a:cxnLst>
                <a:cxn ang="0">
                  <a:pos x="118" y="63"/>
                </a:cxn>
                <a:cxn ang="0">
                  <a:pos x="114" y="70"/>
                </a:cxn>
                <a:cxn ang="0">
                  <a:pos x="111" y="93"/>
                </a:cxn>
                <a:cxn ang="0">
                  <a:pos x="103" y="129"/>
                </a:cxn>
                <a:cxn ang="0">
                  <a:pos x="97" y="183"/>
                </a:cxn>
                <a:cxn ang="0">
                  <a:pos x="88" y="245"/>
                </a:cxn>
                <a:cxn ang="0">
                  <a:pos x="80" y="320"/>
                </a:cxn>
                <a:cxn ang="0">
                  <a:pos x="73" y="405"/>
                </a:cxn>
                <a:cxn ang="0">
                  <a:pos x="71" y="500"/>
                </a:cxn>
                <a:cxn ang="0">
                  <a:pos x="65" y="601"/>
                </a:cxn>
                <a:cxn ang="0">
                  <a:pos x="67" y="711"/>
                </a:cxn>
                <a:cxn ang="0">
                  <a:pos x="71" y="827"/>
                </a:cxn>
                <a:cxn ang="0">
                  <a:pos x="78" y="947"/>
                </a:cxn>
                <a:cxn ang="0">
                  <a:pos x="93" y="1069"/>
                </a:cxn>
                <a:cxn ang="0">
                  <a:pos x="114" y="1196"/>
                </a:cxn>
                <a:cxn ang="0">
                  <a:pos x="141" y="1327"/>
                </a:cxn>
                <a:cxn ang="0">
                  <a:pos x="177" y="1458"/>
                </a:cxn>
                <a:cxn ang="0">
                  <a:pos x="171" y="1451"/>
                </a:cxn>
                <a:cxn ang="0">
                  <a:pos x="162" y="1434"/>
                </a:cxn>
                <a:cxn ang="0">
                  <a:pos x="149" y="1403"/>
                </a:cxn>
                <a:cxn ang="0">
                  <a:pos x="130" y="1361"/>
                </a:cxn>
                <a:cxn ang="0">
                  <a:pos x="109" y="1306"/>
                </a:cxn>
                <a:cxn ang="0">
                  <a:pos x="88" y="1244"/>
                </a:cxn>
                <a:cxn ang="0">
                  <a:pos x="67" y="1166"/>
                </a:cxn>
                <a:cxn ang="0">
                  <a:pos x="46" y="1080"/>
                </a:cxn>
                <a:cxn ang="0">
                  <a:pos x="27" y="981"/>
                </a:cxn>
                <a:cxn ang="0">
                  <a:pos x="14" y="873"/>
                </a:cxn>
                <a:cxn ang="0">
                  <a:pos x="2" y="751"/>
                </a:cxn>
                <a:cxn ang="0">
                  <a:pos x="0" y="624"/>
                </a:cxn>
                <a:cxn ang="0">
                  <a:pos x="2" y="481"/>
                </a:cxn>
                <a:cxn ang="0">
                  <a:pos x="15" y="331"/>
                </a:cxn>
                <a:cxn ang="0">
                  <a:pos x="38" y="169"/>
                </a:cxn>
                <a:cxn ang="0">
                  <a:pos x="73" y="0"/>
                </a:cxn>
                <a:cxn ang="0">
                  <a:pos x="118" y="63"/>
                </a:cxn>
                <a:cxn ang="0">
                  <a:pos x="118" y="63"/>
                </a:cxn>
              </a:cxnLst>
              <a:rect l="0" t="0" r="r" b="b"/>
              <a:pathLst>
                <a:path w="177" h="1458">
                  <a:moveTo>
                    <a:pt x="118" y="63"/>
                  </a:moveTo>
                  <a:lnTo>
                    <a:pt x="114" y="70"/>
                  </a:lnTo>
                  <a:lnTo>
                    <a:pt x="111" y="93"/>
                  </a:lnTo>
                  <a:lnTo>
                    <a:pt x="103" y="129"/>
                  </a:lnTo>
                  <a:lnTo>
                    <a:pt x="97" y="183"/>
                  </a:lnTo>
                  <a:lnTo>
                    <a:pt x="88" y="245"/>
                  </a:lnTo>
                  <a:lnTo>
                    <a:pt x="80" y="320"/>
                  </a:lnTo>
                  <a:lnTo>
                    <a:pt x="73" y="405"/>
                  </a:lnTo>
                  <a:lnTo>
                    <a:pt x="71" y="500"/>
                  </a:lnTo>
                  <a:lnTo>
                    <a:pt x="65" y="601"/>
                  </a:lnTo>
                  <a:lnTo>
                    <a:pt x="67" y="711"/>
                  </a:lnTo>
                  <a:lnTo>
                    <a:pt x="71" y="827"/>
                  </a:lnTo>
                  <a:lnTo>
                    <a:pt x="78" y="947"/>
                  </a:lnTo>
                  <a:lnTo>
                    <a:pt x="93" y="1069"/>
                  </a:lnTo>
                  <a:lnTo>
                    <a:pt x="114" y="1196"/>
                  </a:lnTo>
                  <a:lnTo>
                    <a:pt x="141" y="1327"/>
                  </a:lnTo>
                  <a:lnTo>
                    <a:pt x="177" y="1458"/>
                  </a:lnTo>
                  <a:lnTo>
                    <a:pt x="171" y="1451"/>
                  </a:lnTo>
                  <a:lnTo>
                    <a:pt x="162" y="1434"/>
                  </a:lnTo>
                  <a:lnTo>
                    <a:pt x="149" y="1403"/>
                  </a:lnTo>
                  <a:lnTo>
                    <a:pt x="130" y="1361"/>
                  </a:lnTo>
                  <a:lnTo>
                    <a:pt x="109" y="1306"/>
                  </a:lnTo>
                  <a:lnTo>
                    <a:pt x="88" y="1244"/>
                  </a:lnTo>
                  <a:lnTo>
                    <a:pt x="67" y="1166"/>
                  </a:lnTo>
                  <a:lnTo>
                    <a:pt x="46" y="1080"/>
                  </a:lnTo>
                  <a:lnTo>
                    <a:pt x="27" y="981"/>
                  </a:lnTo>
                  <a:lnTo>
                    <a:pt x="14" y="873"/>
                  </a:lnTo>
                  <a:lnTo>
                    <a:pt x="2" y="751"/>
                  </a:lnTo>
                  <a:lnTo>
                    <a:pt x="0" y="624"/>
                  </a:lnTo>
                  <a:lnTo>
                    <a:pt x="2" y="481"/>
                  </a:lnTo>
                  <a:lnTo>
                    <a:pt x="15" y="331"/>
                  </a:lnTo>
                  <a:lnTo>
                    <a:pt x="38" y="169"/>
                  </a:lnTo>
                  <a:lnTo>
                    <a:pt x="73" y="0"/>
                  </a:lnTo>
                  <a:lnTo>
                    <a:pt x="118" y="63"/>
                  </a:lnTo>
                  <a:lnTo>
                    <a:pt x="118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3224" y="2361"/>
              <a:ext cx="569" cy="286"/>
            </a:xfrm>
            <a:custGeom>
              <a:avLst/>
              <a:gdLst/>
              <a:ahLst/>
              <a:cxnLst>
                <a:cxn ang="0">
                  <a:pos x="46" y="573"/>
                </a:cxn>
                <a:cxn ang="0">
                  <a:pos x="52" y="569"/>
                </a:cxn>
                <a:cxn ang="0">
                  <a:pos x="67" y="555"/>
                </a:cxn>
                <a:cxn ang="0">
                  <a:pos x="93" y="535"/>
                </a:cxn>
                <a:cxn ang="0">
                  <a:pos x="130" y="510"/>
                </a:cxn>
                <a:cxn ang="0">
                  <a:pos x="175" y="477"/>
                </a:cxn>
                <a:cxn ang="0">
                  <a:pos x="230" y="439"/>
                </a:cxn>
                <a:cxn ang="0">
                  <a:pos x="291" y="400"/>
                </a:cxn>
                <a:cxn ang="0">
                  <a:pos x="365" y="358"/>
                </a:cxn>
                <a:cxn ang="0">
                  <a:pos x="440" y="310"/>
                </a:cxn>
                <a:cxn ang="0">
                  <a:pos x="525" y="265"/>
                </a:cxn>
                <a:cxn ang="0">
                  <a:pos x="614" y="215"/>
                </a:cxn>
                <a:cxn ang="0">
                  <a:pos x="711" y="169"/>
                </a:cxn>
                <a:cxn ang="0">
                  <a:pos x="810" y="122"/>
                </a:cxn>
                <a:cxn ang="0">
                  <a:pos x="915" y="78"/>
                </a:cxn>
                <a:cxn ang="0">
                  <a:pos x="1023" y="36"/>
                </a:cxn>
                <a:cxn ang="0">
                  <a:pos x="1137" y="0"/>
                </a:cxn>
                <a:cxn ang="0">
                  <a:pos x="1130" y="0"/>
                </a:cxn>
                <a:cxn ang="0">
                  <a:pos x="1115" y="2"/>
                </a:cxn>
                <a:cxn ang="0">
                  <a:pos x="1086" y="6"/>
                </a:cxn>
                <a:cxn ang="0">
                  <a:pos x="1050" y="14"/>
                </a:cxn>
                <a:cxn ang="0">
                  <a:pos x="1002" y="21"/>
                </a:cxn>
                <a:cxn ang="0">
                  <a:pos x="947" y="36"/>
                </a:cxn>
                <a:cxn ang="0">
                  <a:pos x="883" y="54"/>
                </a:cxn>
                <a:cxn ang="0">
                  <a:pos x="812" y="78"/>
                </a:cxn>
                <a:cxn ang="0">
                  <a:pos x="730" y="105"/>
                </a:cxn>
                <a:cxn ang="0">
                  <a:pos x="645" y="143"/>
                </a:cxn>
                <a:cxn ang="0">
                  <a:pos x="552" y="187"/>
                </a:cxn>
                <a:cxn ang="0">
                  <a:pos x="451" y="238"/>
                </a:cxn>
                <a:cxn ang="0">
                  <a:pos x="344" y="295"/>
                </a:cxn>
                <a:cxn ang="0">
                  <a:pos x="234" y="363"/>
                </a:cxn>
                <a:cxn ang="0">
                  <a:pos x="118" y="439"/>
                </a:cxn>
                <a:cxn ang="0">
                  <a:pos x="0" y="529"/>
                </a:cxn>
                <a:cxn ang="0">
                  <a:pos x="12" y="544"/>
                </a:cxn>
                <a:cxn ang="0">
                  <a:pos x="27" y="557"/>
                </a:cxn>
                <a:cxn ang="0">
                  <a:pos x="40" y="569"/>
                </a:cxn>
                <a:cxn ang="0">
                  <a:pos x="46" y="573"/>
                </a:cxn>
                <a:cxn ang="0">
                  <a:pos x="46" y="573"/>
                </a:cxn>
              </a:cxnLst>
              <a:rect l="0" t="0" r="r" b="b"/>
              <a:pathLst>
                <a:path w="1137" h="573">
                  <a:moveTo>
                    <a:pt x="46" y="573"/>
                  </a:moveTo>
                  <a:lnTo>
                    <a:pt x="52" y="569"/>
                  </a:lnTo>
                  <a:lnTo>
                    <a:pt x="67" y="555"/>
                  </a:lnTo>
                  <a:lnTo>
                    <a:pt x="93" y="535"/>
                  </a:lnTo>
                  <a:lnTo>
                    <a:pt x="130" y="510"/>
                  </a:lnTo>
                  <a:lnTo>
                    <a:pt x="175" y="477"/>
                  </a:lnTo>
                  <a:lnTo>
                    <a:pt x="230" y="439"/>
                  </a:lnTo>
                  <a:lnTo>
                    <a:pt x="291" y="400"/>
                  </a:lnTo>
                  <a:lnTo>
                    <a:pt x="365" y="358"/>
                  </a:lnTo>
                  <a:lnTo>
                    <a:pt x="440" y="310"/>
                  </a:lnTo>
                  <a:lnTo>
                    <a:pt x="525" y="265"/>
                  </a:lnTo>
                  <a:lnTo>
                    <a:pt x="614" y="215"/>
                  </a:lnTo>
                  <a:lnTo>
                    <a:pt x="711" y="169"/>
                  </a:lnTo>
                  <a:lnTo>
                    <a:pt x="810" y="122"/>
                  </a:lnTo>
                  <a:lnTo>
                    <a:pt x="915" y="78"/>
                  </a:lnTo>
                  <a:lnTo>
                    <a:pt x="1023" y="36"/>
                  </a:lnTo>
                  <a:lnTo>
                    <a:pt x="1137" y="0"/>
                  </a:lnTo>
                  <a:lnTo>
                    <a:pt x="1130" y="0"/>
                  </a:lnTo>
                  <a:lnTo>
                    <a:pt x="1115" y="2"/>
                  </a:lnTo>
                  <a:lnTo>
                    <a:pt x="1086" y="6"/>
                  </a:lnTo>
                  <a:lnTo>
                    <a:pt x="1050" y="14"/>
                  </a:lnTo>
                  <a:lnTo>
                    <a:pt x="1002" y="21"/>
                  </a:lnTo>
                  <a:lnTo>
                    <a:pt x="947" y="36"/>
                  </a:lnTo>
                  <a:lnTo>
                    <a:pt x="883" y="54"/>
                  </a:lnTo>
                  <a:lnTo>
                    <a:pt x="812" y="78"/>
                  </a:lnTo>
                  <a:lnTo>
                    <a:pt x="730" y="105"/>
                  </a:lnTo>
                  <a:lnTo>
                    <a:pt x="645" y="143"/>
                  </a:lnTo>
                  <a:lnTo>
                    <a:pt x="552" y="187"/>
                  </a:lnTo>
                  <a:lnTo>
                    <a:pt x="451" y="238"/>
                  </a:lnTo>
                  <a:lnTo>
                    <a:pt x="344" y="295"/>
                  </a:lnTo>
                  <a:lnTo>
                    <a:pt x="234" y="363"/>
                  </a:lnTo>
                  <a:lnTo>
                    <a:pt x="118" y="439"/>
                  </a:lnTo>
                  <a:lnTo>
                    <a:pt x="0" y="529"/>
                  </a:lnTo>
                  <a:lnTo>
                    <a:pt x="12" y="544"/>
                  </a:lnTo>
                  <a:lnTo>
                    <a:pt x="27" y="557"/>
                  </a:lnTo>
                  <a:lnTo>
                    <a:pt x="40" y="569"/>
                  </a:lnTo>
                  <a:lnTo>
                    <a:pt x="46" y="573"/>
                  </a:lnTo>
                  <a:lnTo>
                    <a:pt x="46" y="5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3209" y="2628"/>
              <a:ext cx="49" cy="506"/>
            </a:xfrm>
            <a:custGeom>
              <a:avLst/>
              <a:gdLst/>
              <a:ahLst/>
              <a:cxnLst>
                <a:cxn ang="0">
                  <a:pos x="76" y="36"/>
                </a:cxn>
                <a:cxn ang="0">
                  <a:pos x="74" y="39"/>
                </a:cxn>
                <a:cxn ang="0">
                  <a:pos x="72" y="57"/>
                </a:cxn>
                <a:cxn ang="0">
                  <a:pos x="70" y="81"/>
                </a:cxn>
                <a:cxn ang="0">
                  <a:pos x="66" y="119"/>
                </a:cxn>
                <a:cxn ang="0">
                  <a:pos x="61" y="161"/>
                </a:cxn>
                <a:cxn ang="0">
                  <a:pos x="57" y="214"/>
                </a:cxn>
                <a:cxn ang="0">
                  <a:pos x="53" y="273"/>
                </a:cxn>
                <a:cxn ang="0">
                  <a:pos x="53" y="340"/>
                </a:cxn>
                <a:cxn ang="0">
                  <a:pos x="49" y="412"/>
                </a:cxn>
                <a:cxn ang="0">
                  <a:pos x="49" y="488"/>
                </a:cxn>
                <a:cxn ang="0">
                  <a:pos x="51" y="568"/>
                </a:cxn>
                <a:cxn ang="0">
                  <a:pos x="57" y="654"/>
                </a:cxn>
                <a:cxn ang="0">
                  <a:pos x="63" y="739"/>
                </a:cxn>
                <a:cxn ang="0">
                  <a:pos x="70" y="830"/>
                </a:cxn>
                <a:cxn ang="0">
                  <a:pos x="82" y="922"/>
                </a:cxn>
                <a:cxn ang="0">
                  <a:pos x="99" y="1013"/>
                </a:cxn>
                <a:cxn ang="0">
                  <a:pos x="97" y="1007"/>
                </a:cxn>
                <a:cxn ang="0">
                  <a:pos x="93" y="1000"/>
                </a:cxn>
                <a:cxn ang="0">
                  <a:pos x="84" y="981"/>
                </a:cxn>
                <a:cxn ang="0">
                  <a:pos x="74" y="956"/>
                </a:cxn>
                <a:cxn ang="0">
                  <a:pos x="63" y="924"/>
                </a:cxn>
                <a:cxn ang="0">
                  <a:pos x="51" y="884"/>
                </a:cxn>
                <a:cxn ang="0">
                  <a:pos x="42" y="836"/>
                </a:cxn>
                <a:cxn ang="0">
                  <a:pos x="30" y="781"/>
                </a:cxn>
                <a:cxn ang="0">
                  <a:pos x="19" y="714"/>
                </a:cxn>
                <a:cxn ang="0">
                  <a:pos x="11" y="640"/>
                </a:cxn>
                <a:cxn ang="0">
                  <a:pos x="4" y="557"/>
                </a:cxn>
                <a:cxn ang="0">
                  <a:pos x="2" y="465"/>
                </a:cxn>
                <a:cxn ang="0">
                  <a:pos x="0" y="363"/>
                </a:cxn>
                <a:cxn ang="0">
                  <a:pos x="4" y="250"/>
                </a:cxn>
                <a:cxn ang="0">
                  <a:pos x="13" y="129"/>
                </a:cxn>
                <a:cxn ang="0">
                  <a:pos x="28" y="0"/>
                </a:cxn>
                <a:cxn ang="0">
                  <a:pos x="76" y="36"/>
                </a:cxn>
                <a:cxn ang="0">
                  <a:pos x="76" y="36"/>
                </a:cxn>
              </a:cxnLst>
              <a:rect l="0" t="0" r="r" b="b"/>
              <a:pathLst>
                <a:path w="99" h="1013">
                  <a:moveTo>
                    <a:pt x="76" y="36"/>
                  </a:moveTo>
                  <a:lnTo>
                    <a:pt x="74" y="39"/>
                  </a:lnTo>
                  <a:lnTo>
                    <a:pt x="72" y="57"/>
                  </a:lnTo>
                  <a:lnTo>
                    <a:pt x="70" y="81"/>
                  </a:lnTo>
                  <a:lnTo>
                    <a:pt x="66" y="119"/>
                  </a:lnTo>
                  <a:lnTo>
                    <a:pt x="61" y="161"/>
                  </a:lnTo>
                  <a:lnTo>
                    <a:pt x="57" y="214"/>
                  </a:lnTo>
                  <a:lnTo>
                    <a:pt x="53" y="273"/>
                  </a:lnTo>
                  <a:lnTo>
                    <a:pt x="53" y="340"/>
                  </a:lnTo>
                  <a:lnTo>
                    <a:pt x="49" y="412"/>
                  </a:lnTo>
                  <a:lnTo>
                    <a:pt x="49" y="488"/>
                  </a:lnTo>
                  <a:lnTo>
                    <a:pt x="51" y="568"/>
                  </a:lnTo>
                  <a:lnTo>
                    <a:pt x="57" y="654"/>
                  </a:lnTo>
                  <a:lnTo>
                    <a:pt x="63" y="739"/>
                  </a:lnTo>
                  <a:lnTo>
                    <a:pt x="70" y="830"/>
                  </a:lnTo>
                  <a:lnTo>
                    <a:pt x="82" y="922"/>
                  </a:lnTo>
                  <a:lnTo>
                    <a:pt x="99" y="1013"/>
                  </a:lnTo>
                  <a:lnTo>
                    <a:pt x="97" y="1007"/>
                  </a:lnTo>
                  <a:lnTo>
                    <a:pt x="93" y="1000"/>
                  </a:lnTo>
                  <a:lnTo>
                    <a:pt x="84" y="981"/>
                  </a:lnTo>
                  <a:lnTo>
                    <a:pt x="74" y="956"/>
                  </a:lnTo>
                  <a:lnTo>
                    <a:pt x="63" y="924"/>
                  </a:lnTo>
                  <a:lnTo>
                    <a:pt x="51" y="884"/>
                  </a:lnTo>
                  <a:lnTo>
                    <a:pt x="42" y="836"/>
                  </a:lnTo>
                  <a:lnTo>
                    <a:pt x="30" y="781"/>
                  </a:lnTo>
                  <a:lnTo>
                    <a:pt x="19" y="714"/>
                  </a:lnTo>
                  <a:lnTo>
                    <a:pt x="11" y="640"/>
                  </a:lnTo>
                  <a:lnTo>
                    <a:pt x="4" y="557"/>
                  </a:lnTo>
                  <a:lnTo>
                    <a:pt x="2" y="465"/>
                  </a:lnTo>
                  <a:lnTo>
                    <a:pt x="0" y="363"/>
                  </a:lnTo>
                  <a:lnTo>
                    <a:pt x="4" y="250"/>
                  </a:lnTo>
                  <a:lnTo>
                    <a:pt x="13" y="129"/>
                  </a:lnTo>
                  <a:lnTo>
                    <a:pt x="28" y="0"/>
                  </a:lnTo>
                  <a:lnTo>
                    <a:pt x="76" y="36"/>
                  </a:lnTo>
                  <a:lnTo>
                    <a:pt x="76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3256" y="2712"/>
              <a:ext cx="724" cy="540"/>
            </a:xfrm>
            <a:custGeom>
              <a:avLst/>
              <a:gdLst/>
              <a:ahLst/>
              <a:cxnLst>
                <a:cxn ang="0">
                  <a:pos x="4" y="1080"/>
                </a:cxn>
                <a:cxn ang="0">
                  <a:pos x="8" y="1070"/>
                </a:cxn>
                <a:cxn ang="0">
                  <a:pos x="29" y="1045"/>
                </a:cxn>
                <a:cxn ang="0">
                  <a:pos x="59" y="1005"/>
                </a:cxn>
                <a:cxn ang="0">
                  <a:pos x="103" y="956"/>
                </a:cxn>
                <a:cxn ang="0">
                  <a:pos x="156" y="893"/>
                </a:cxn>
                <a:cxn ang="0">
                  <a:pos x="224" y="825"/>
                </a:cxn>
                <a:cxn ang="0">
                  <a:pos x="302" y="747"/>
                </a:cxn>
                <a:cxn ang="0">
                  <a:pos x="390" y="665"/>
                </a:cxn>
                <a:cxn ang="0">
                  <a:pos x="489" y="576"/>
                </a:cxn>
                <a:cxn ang="0">
                  <a:pos x="597" y="486"/>
                </a:cxn>
                <a:cxn ang="0">
                  <a:pos x="715" y="397"/>
                </a:cxn>
                <a:cxn ang="0">
                  <a:pos x="846" y="310"/>
                </a:cxn>
                <a:cxn ang="0">
                  <a:pos x="983" y="222"/>
                </a:cxn>
                <a:cxn ang="0">
                  <a:pos x="1129" y="142"/>
                </a:cxn>
                <a:cxn ang="0">
                  <a:pos x="1283" y="64"/>
                </a:cxn>
                <a:cxn ang="0">
                  <a:pos x="1449" y="0"/>
                </a:cxn>
                <a:cxn ang="0">
                  <a:pos x="1443" y="0"/>
                </a:cxn>
                <a:cxn ang="0">
                  <a:pos x="1422" y="2"/>
                </a:cxn>
                <a:cxn ang="0">
                  <a:pos x="1392" y="5"/>
                </a:cxn>
                <a:cxn ang="0">
                  <a:pos x="1350" y="15"/>
                </a:cxn>
                <a:cxn ang="0">
                  <a:pos x="1293" y="30"/>
                </a:cxn>
                <a:cxn ang="0">
                  <a:pos x="1226" y="53"/>
                </a:cxn>
                <a:cxn ang="0">
                  <a:pos x="1150" y="83"/>
                </a:cxn>
                <a:cxn ang="0">
                  <a:pos x="1065" y="125"/>
                </a:cxn>
                <a:cxn ang="0">
                  <a:pos x="964" y="175"/>
                </a:cxn>
                <a:cxn ang="0">
                  <a:pos x="856" y="239"/>
                </a:cxn>
                <a:cxn ang="0">
                  <a:pos x="736" y="315"/>
                </a:cxn>
                <a:cxn ang="0">
                  <a:pos x="607" y="410"/>
                </a:cxn>
                <a:cxn ang="0">
                  <a:pos x="468" y="517"/>
                </a:cxn>
                <a:cxn ang="0">
                  <a:pos x="321" y="644"/>
                </a:cxn>
                <a:cxn ang="0">
                  <a:pos x="164" y="791"/>
                </a:cxn>
                <a:cxn ang="0">
                  <a:pos x="0" y="958"/>
                </a:cxn>
                <a:cxn ang="0">
                  <a:pos x="4" y="1080"/>
                </a:cxn>
                <a:cxn ang="0">
                  <a:pos x="4" y="1080"/>
                </a:cxn>
              </a:cxnLst>
              <a:rect l="0" t="0" r="r" b="b"/>
              <a:pathLst>
                <a:path w="1449" h="1080">
                  <a:moveTo>
                    <a:pt x="4" y="1080"/>
                  </a:moveTo>
                  <a:lnTo>
                    <a:pt x="8" y="1070"/>
                  </a:lnTo>
                  <a:lnTo>
                    <a:pt x="29" y="1045"/>
                  </a:lnTo>
                  <a:lnTo>
                    <a:pt x="59" y="1005"/>
                  </a:lnTo>
                  <a:lnTo>
                    <a:pt x="103" y="956"/>
                  </a:lnTo>
                  <a:lnTo>
                    <a:pt x="156" y="893"/>
                  </a:lnTo>
                  <a:lnTo>
                    <a:pt x="224" y="825"/>
                  </a:lnTo>
                  <a:lnTo>
                    <a:pt x="302" y="747"/>
                  </a:lnTo>
                  <a:lnTo>
                    <a:pt x="390" y="665"/>
                  </a:lnTo>
                  <a:lnTo>
                    <a:pt x="489" y="576"/>
                  </a:lnTo>
                  <a:lnTo>
                    <a:pt x="597" y="486"/>
                  </a:lnTo>
                  <a:lnTo>
                    <a:pt x="715" y="397"/>
                  </a:lnTo>
                  <a:lnTo>
                    <a:pt x="846" y="310"/>
                  </a:lnTo>
                  <a:lnTo>
                    <a:pt x="983" y="222"/>
                  </a:lnTo>
                  <a:lnTo>
                    <a:pt x="1129" y="142"/>
                  </a:lnTo>
                  <a:lnTo>
                    <a:pt x="1283" y="64"/>
                  </a:lnTo>
                  <a:lnTo>
                    <a:pt x="1449" y="0"/>
                  </a:lnTo>
                  <a:lnTo>
                    <a:pt x="1443" y="0"/>
                  </a:lnTo>
                  <a:lnTo>
                    <a:pt x="1422" y="2"/>
                  </a:lnTo>
                  <a:lnTo>
                    <a:pt x="1392" y="5"/>
                  </a:lnTo>
                  <a:lnTo>
                    <a:pt x="1350" y="15"/>
                  </a:lnTo>
                  <a:lnTo>
                    <a:pt x="1293" y="30"/>
                  </a:lnTo>
                  <a:lnTo>
                    <a:pt x="1226" y="53"/>
                  </a:lnTo>
                  <a:lnTo>
                    <a:pt x="1150" y="83"/>
                  </a:lnTo>
                  <a:lnTo>
                    <a:pt x="1065" y="125"/>
                  </a:lnTo>
                  <a:lnTo>
                    <a:pt x="964" y="175"/>
                  </a:lnTo>
                  <a:lnTo>
                    <a:pt x="856" y="239"/>
                  </a:lnTo>
                  <a:lnTo>
                    <a:pt x="736" y="315"/>
                  </a:lnTo>
                  <a:lnTo>
                    <a:pt x="607" y="410"/>
                  </a:lnTo>
                  <a:lnTo>
                    <a:pt x="468" y="517"/>
                  </a:lnTo>
                  <a:lnTo>
                    <a:pt x="321" y="644"/>
                  </a:lnTo>
                  <a:lnTo>
                    <a:pt x="164" y="791"/>
                  </a:lnTo>
                  <a:lnTo>
                    <a:pt x="0" y="958"/>
                  </a:lnTo>
                  <a:lnTo>
                    <a:pt x="4" y="1080"/>
                  </a:lnTo>
                  <a:lnTo>
                    <a:pt x="4" y="10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3221" y="2605"/>
              <a:ext cx="1069" cy="771"/>
            </a:xfrm>
            <a:custGeom>
              <a:avLst/>
              <a:gdLst/>
              <a:ahLst/>
              <a:cxnLst>
                <a:cxn ang="0">
                  <a:pos x="38" y="1542"/>
                </a:cxn>
                <a:cxn ang="0">
                  <a:pos x="43" y="1530"/>
                </a:cxn>
                <a:cxn ang="0">
                  <a:pos x="62" y="1506"/>
                </a:cxn>
                <a:cxn ang="0">
                  <a:pos x="97" y="1466"/>
                </a:cxn>
                <a:cxn ang="0">
                  <a:pos x="146" y="1411"/>
                </a:cxn>
                <a:cxn ang="0">
                  <a:pos x="209" y="1340"/>
                </a:cxn>
                <a:cxn ang="0">
                  <a:pos x="292" y="1260"/>
                </a:cxn>
                <a:cxn ang="0">
                  <a:pos x="387" y="1167"/>
                </a:cxn>
                <a:cxn ang="0">
                  <a:pos x="505" y="1066"/>
                </a:cxn>
                <a:cxn ang="0">
                  <a:pos x="637" y="952"/>
                </a:cxn>
                <a:cxn ang="0">
                  <a:pos x="789" y="833"/>
                </a:cxn>
                <a:cxn ang="0">
                  <a:pos x="960" y="705"/>
                </a:cxn>
                <a:cxn ang="0">
                  <a:pos x="1154" y="574"/>
                </a:cxn>
                <a:cxn ang="0">
                  <a:pos x="1365" y="435"/>
                </a:cxn>
                <a:cxn ang="0">
                  <a:pos x="1599" y="293"/>
                </a:cxn>
                <a:cxn ang="0">
                  <a:pos x="1857" y="146"/>
                </a:cxn>
                <a:cxn ang="0">
                  <a:pos x="2137" y="0"/>
                </a:cxn>
                <a:cxn ang="0">
                  <a:pos x="2123" y="4"/>
                </a:cxn>
                <a:cxn ang="0">
                  <a:pos x="2082" y="19"/>
                </a:cxn>
                <a:cxn ang="0">
                  <a:pos x="2019" y="42"/>
                </a:cxn>
                <a:cxn ang="0">
                  <a:pos x="1935" y="78"/>
                </a:cxn>
                <a:cxn ang="0">
                  <a:pos x="1829" y="120"/>
                </a:cxn>
                <a:cxn ang="0">
                  <a:pos x="1707" y="179"/>
                </a:cxn>
                <a:cxn ang="0">
                  <a:pos x="1568" y="247"/>
                </a:cxn>
                <a:cxn ang="0">
                  <a:pos x="1422" y="331"/>
                </a:cxn>
                <a:cxn ang="0">
                  <a:pos x="1258" y="422"/>
                </a:cxn>
                <a:cxn ang="0">
                  <a:pos x="1087" y="530"/>
                </a:cxn>
                <a:cxn ang="0">
                  <a:pos x="910" y="652"/>
                </a:cxn>
                <a:cxn ang="0">
                  <a:pos x="730" y="791"/>
                </a:cxn>
                <a:cxn ang="0">
                  <a:pos x="545" y="943"/>
                </a:cxn>
                <a:cxn ang="0">
                  <a:pos x="361" y="1110"/>
                </a:cxn>
                <a:cxn ang="0">
                  <a:pos x="178" y="1295"/>
                </a:cxn>
                <a:cxn ang="0">
                  <a:pos x="0" y="1496"/>
                </a:cxn>
                <a:cxn ang="0">
                  <a:pos x="38" y="1542"/>
                </a:cxn>
                <a:cxn ang="0">
                  <a:pos x="38" y="1542"/>
                </a:cxn>
              </a:cxnLst>
              <a:rect l="0" t="0" r="r" b="b"/>
              <a:pathLst>
                <a:path w="2137" h="1542">
                  <a:moveTo>
                    <a:pt x="38" y="1542"/>
                  </a:moveTo>
                  <a:lnTo>
                    <a:pt x="43" y="1530"/>
                  </a:lnTo>
                  <a:lnTo>
                    <a:pt x="62" y="1506"/>
                  </a:lnTo>
                  <a:lnTo>
                    <a:pt x="97" y="1466"/>
                  </a:lnTo>
                  <a:lnTo>
                    <a:pt x="146" y="1411"/>
                  </a:lnTo>
                  <a:lnTo>
                    <a:pt x="209" y="1340"/>
                  </a:lnTo>
                  <a:lnTo>
                    <a:pt x="292" y="1260"/>
                  </a:lnTo>
                  <a:lnTo>
                    <a:pt x="387" y="1167"/>
                  </a:lnTo>
                  <a:lnTo>
                    <a:pt x="505" y="1066"/>
                  </a:lnTo>
                  <a:lnTo>
                    <a:pt x="637" y="952"/>
                  </a:lnTo>
                  <a:lnTo>
                    <a:pt x="789" y="833"/>
                  </a:lnTo>
                  <a:lnTo>
                    <a:pt x="960" y="705"/>
                  </a:lnTo>
                  <a:lnTo>
                    <a:pt x="1154" y="574"/>
                  </a:lnTo>
                  <a:lnTo>
                    <a:pt x="1365" y="435"/>
                  </a:lnTo>
                  <a:lnTo>
                    <a:pt x="1599" y="293"/>
                  </a:lnTo>
                  <a:lnTo>
                    <a:pt x="1857" y="146"/>
                  </a:lnTo>
                  <a:lnTo>
                    <a:pt x="2137" y="0"/>
                  </a:lnTo>
                  <a:lnTo>
                    <a:pt x="2123" y="4"/>
                  </a:lnTo>
                  <a:lnTo>
                    <a:pt x="2082" y="19"/>
                  </a:lnTo>
                  <a:lnTo>
                    <a:pt x="2019" y="42"/>
                  </a:lnTo>
                  <a:lnTo>
                    <a:pt x="1935" y="78"/>
                  </a:lnTo>
                  <a:lnTo>
                    <a:pt x="1829" y="120"/>
                  </a:lnTo>
                  <a:lnTo>
                    <a:pt x="1707" y="179"/>
                  </a:lnTo>
                  <a:lnTo>
                    <a:pt x="1568" y="247"/>
                  </a:lnTo>
                  <a:lnTo>
                    <a:pt x="1422" y="331"/>
                  </a:lnTo>
                  <a:lnTo>
                    <a:pt x="1258" y="422"/>
                  </a:lnTo>
                  <a:lnTo>
                    <a:pt x="1087" y="530"/>
                  </a:lnTo>
                  <a:lnTo>
                    <a:pt x="910" y="652"/>
                  </a:lnTo>
                  <a:lnTo>
                    <a:pt x="730" y="791"/>
                  </a:lnTo>
                  <a:lnTo>
                    <a:pt x="545" y="943"/>
                  </a:lnTo>
                  <a:lnTo>
                    <a:pt x="361" y="1110"/>
                  </a:lnTo>
                  <a:lnTo>
                    <a:pt x="178" y="1295"/>
                  </a:lnTo>
                  <a:lnTo>
                    <a:pt x="0" y="1496"/>
                  </a:lnTo>
                  <a:lnTo>
                    <a:pt x="38" y="1542"/>
                  </a:lnTo>
                  <a:lnTo>
                    <a:pt x="38" y="15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3927" y="2295"/>
              <a:ext cx="392" cy="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21" y="12"/>
                </a:cxn>
                <a:cxn ang="0">
                  <a:pos x="46" y="25"/>
                </a:cxn>
                <a:cxn ang="0">
                  <a:pos x="82" y="46"/>
                </a:cxn>
                <a:cxn ang="0">
                  <a:pos x="124" y="70"/>
                </a:cxn>
                <a:cxn ang="0">
                  <a:pos x="173" y="101"/>
                </a:cxn>
                <a:cxn ang="0">
                  <a:pos x="227" y="135"/>
                </a:cxn>
                <a:cxn ang="0">
                  <a:pos x="286" y="177"/>
                </a:cxn>
                <a:cxn ang="0">
                  <a:pos x="346" y="217"/>
                </a:cxn>
                <a:cxn ang="0">
                  <a:pos x="409" y="262"/>
                </a:cxn>
                <a:cxn ang="0">
                  <a:pos x="474" y="314"/>
                </a:cxn>
                <a:cxn ang="0">
                  <a:pos x="540" y="367"/>
                </a:cxn>
                <a:cxn ang="0">
                  <a:pos x="605" y="420"/>
                </a:cxn>
                <a:cxn ang="0">
                  <a:pos x="670" y="479"/>
                </a:cxn>
                <a:cxn ang="0">
                  <a:pos x="727" y="538"/>
                </a:cxn>
                <a:cxn ang="0">
                  <a:pos x="786" y="601"/>
                </a:cxn>
                <a:cxn ang="0">
                  <a:pos x="786" y="597"/>
                </a:cxn>
                <a:cxn ang="0">
                  <a:pos x="786" y="591"/>
                </a:cxn>
                <a:cxn ang="0">
                  <a:pos x="782" y="580"/>
                </a:cxn>
                <a:cxn ang="0">
                  <a:pos x="782" y="565"/>
                </a:cxn>
                <a:cxn ang="0">
                  <a:pos x="774" y="544"/>
                </a:cxn>
                <a:cxn ang="0">
                  <a:pos x="763" y="521"/>
                </a:cxn>
                <a:cxn ang="0">
                  <a:pos x="746" y="493"/>
                </a:cxn>
                <a:cxn ang="0">
                  <a:pos x="725" y="460"/>
                </a:cxn>
                <a:cxn ang="0">
                  <a:pos x="692" y="422"/>
                </a:cxn>
                <a:cxn ang="0">
                  <a:pos x="653" y="378"/>
                </a:cxn>
                <a:cxn ang="0">
                  <a:pos x="603" y="331"/>
                </a:cxn>
                <a:cxn ang="0">
                  <a:pos x="542" y="280"/>
                </a:cxn>
                <a:cxn ang="0">
                  <a:pos x="468" y="221"/>
                </a:cxn>
                <a:cxn ang="0">
                  <a:pos x="383" y="158"/>
                </a:cxn>
                <a:cxn ang="0">
                  <a:pos x="282" y="91"/>
                </a:cxn>
                <a:cxn ang="0">
                  <a:pos x="166" y="1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86" h="601">
                  <a:moveTo>
                    <a:pt x="0" y="0"/>
                  </a:moveTo>
                  <a:lnTo>
                    <a:pt x="6" y="2"/>
                  </a:lnTo>
                  <a:lnTo>
                    <a:pt x="21" y="12"/>
                  </a:lnTo>
                  <a:lnTo>
                    <a:pt x="46" y="25"/>
                  </a:lnTo>
                  <a:lnTo>
                    <a:pt x="82" y="46"/>
                  </a:lnTo>
                  <a:lnTo>
                    <a:pt x="124" y="70"/>
                  </a:lnTo>
                  <a:lnTo>
                    <a:pt x="173" y="101"/>
                  </a:lnTo>
                  <a:lnTo>
                    <a:pt x="227" y="135"/>
                  </a:lnTo>
                  <a:lnTo>
                    <a:pt x="286" y="177"/>
                  </a:lnTo>
                  <a:lnTo>
                    <a:pt x="346" y="217"/>
                  </a:lnTo>
                  <a:lnTo>
                    <a:pt x="409" y="262"/>
                  </a:lnTo>
                  <a:lnTo>
                    <a:pt x="474" y="314"/>
                  </a:lnTo>
                  <a:lnTo>
                    <a:pt x="540" y="367"/>
                  </a:lnTo>
                  <a:lnTo>
                    <a:pt x="605" y="420"/>
                  </a:lnTo>
                  <a:lnTo>
                    <a:pt x="670" y="479"/>
                  </a:lnTo>
                  <a:lnTo>
                    <a:pt x="727" y="538"/>
                  </a:lnTo>
                  <a:lnTo>
                    <a:pt x="786" y="601"/>
                  </a:lnTo>
                  <a:lnTo>
                    <a:pt x="786" y="597"/>
                  </a:lnTo>
                  <a:lnTo>
                    <a:pt x="786" y="591"/>
                  </a:lnTo>
                  <a:lnTo>
                    <a:pt x="782" y="580"/>
                  </a:lnTo>
                  <a:lnTo>
                    <a:pt x="782" y="565"/>
                  </a:lnTo>
                  <a:lnTo>
                    <a:pt x="774" y="544"/>
                  </a:lnTo>
                  <a:lnTo>
                    <a:pt x="763" y="521"/>
                  </a:lnTo>
                  <a:lnTo>
                    <a:pt x="746" y="493"/>
                  </a:lnTo>
                  <a:lnTo>
                    <a:pt x="725" y="460"/>
                  </a:lnTo>
                  <a:lnTo>
                    <a:pt x="692" y="422"/>
                  </a:lnTo>
                  <a:lnTo>
                    <a:pt x="653" y="378"/>
                  </a:lnTo>
                  <a:lnTo>
                    <a:pt x="603" y="331"/>
                  </a:lnTo>
                  <a:lnTo>
                    <a:pt x="542" y="280"/>
                  </a:lnTo>
                  <a:lnTo>
                    <a:pt x="468" y="221"/>
                  </a:lnTo>
                  <a:lnTo>
                    <a:pt x="383" y="158"/>
                  </a:lnTo>
                  <a:lnTo>
                    <a:pt x="282" y="91"/>
                  </a:lnTo>
                  <a:lnTo>
                    <a:pt x="166" y="1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3508" y="2443"/>
              <a:ext cx="145" cy="314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3"/>
                </a:cxn>
                <a:cxn ang="0">
                  <a:pos x="70" y="17"/>
                </a:cxn>
                <a:cxn ang="0">
                  <a:pos x="74" y="34"/>
                </a:cxn>
                <a:cxn ang="0">
                  <a:pos x="82" y="61"/>
                </a:cxn>
                <a:cxn ang="0">
                  <a:pos x="87" y="93"/>
                </a:cxn>
                <a:cxn ang="0">
                  <a:pos x="97" y="129"/>
                </a:cxn>
                <a:cxn ang="0">
                  <a:pos x="106" y="171"/>
                </a:cxn>
                <a:cxn ang="0">
                  <a:pos x="122" y="218"/>
                </a:cxn>
                <a:cxn ang="0">
                  <a:pos x="133" y="266"/>
                </a:cxn>
                <a:cxn ang="0">
                  <a:pos x="150" y="317"/>
                </a:cxn>
                <a:cxn ang="0">
                  <a:pos x="167" y="369"/>
                </a:cxn>
                <a:cxn ang="0">
                  <a:pos x="188" y="422"/>
                </a:cxn>
                <a:cxn ang="0">
                  <a:pos x="209" y="473"/>
                </a:cxn>
                <a:cxn ang="0">
                  <a:pos x="234" y="526"/>
                </a:cxn>
                <a:cxn ang="0">
                  <a:pos x="260" y="578"/>
                </a:cxn>
                <a:cxn ang="0">
                  <a:pos x="289" y="627"/>
                </a:cxn>
                <a:cxn ang="0">
                  <a:pos x="285" y="627"/>
                </a:cxn>
                <a:cxn ang="0">
                  <a:pos x="281" y="621"/>
                </a:cxn>
                <a:cxn ang="0">
                  <a:pos x="270" y="614"/>
                </a:cxn>
                <a:cxn ang="0">
                  <a:pos x="260" y="604"/>
                </a:cxn>
                <a:cxn ang="0">
                  <a:pos x="243" y="589"/>
                </a:cxn>
                <a:cxn ang="0">
                  <a:pos x="228" y="572"/>
                </a:cxn>
                <a:cxn ang="0">
                  <a:pos x="207" y="547"/>
                </a:cxn>
                <a:cxn ang="0">
                  <a:pos x="188" y="521"/>
                </a:cxn>
                <a:cxn ang="0">
                  <a:pos x="163" y="486"/>
                </a:cxn>
                <a:cxn ang="0">
                  <a:pos x="141" y="446"/>
                </a:cxn>
                <a:cxn ang="0">
                  <a:pos x="118" y="401"/>
                </a:cxn>
                <a:cxn ang="0">
                  <a:pos x="95" y="350"/>
                </a:cxn>
                <a:cxn ang="0">
                  <a:pos x="68" y="287"/>
                </a:cxn>
                <a:cxn ang="0">
                  <a:pos x="44" y="218"/>
                </a:cxn>
                <a:cxn ang="0">
                  <a:pos x="21" y="142"/>
                </a:cxn>
                <a:cxn ang="0">
                  <a:pos x="0" y="59"/>
                </a:cxn>
                <a:cxn ang="0">
                  <a:pos x="68" y="0"/>
                </a:cxn>
                <a:cxn ang="0">
                  <a:pos x="68" y="0"/>
                </a:cxn>
              </a:cxnLst>
              <a:rect l="0" t="0" r="r" b="b"/>
              <a:pathLst>
                <a:path w="289" h="627">
                  <a:moveTo>
                    <a:pt x="68" y="0"/>
                  </a:moveTo>
                  <a:lnTo>
                    <a:pt x="68" y="3"/>
                  </a:lnTo>
                  <a:lnTo>
                    <a:pt x="70" y="17"/>
                  </a:lnTo>
                  <a:lnTo>
                    <a:pt x="74" y="34"/>
                  </a:lnTo>
                  <a:lnTo>
                    <a:pt x="82" y="61"/>
                  </a:lnTo>
                  <a:lnTo>
                    <a:pt x="87" y="93"/>
                  </a:lnTo>
                  <a:lnTo>
                    <a:pt x="97" y="129"/>
                  </a:lnTo>
                  <a:lnTo>
                    <a:pt x="106" y="171"/>
                  </a:lnTo>
                  <a:lnTo>
                    <a:pt x="122" y="218"/>
                  </a:lnTo>
                  <a:lnTo>
                    <a:pt x="133" y="266"/>
                  </a:lnTo>
                  <a:lnTo>
                    <a:pt x="150" y="317"/>
                  </a:lnTo>
                  <a:lnTo>
                    <a:pt x="167" y="369"/>
                  </a:lnTo>
                  <a:lnTo>
                    <a:pt x="188" y="422"/>
                  </a:lnTo>
                  <a:lnTo>
                    <a:pt x="209" y="473"/>
                  </a:lnTo>
                  <a:lnTo>
                    <a:pt x="234" y="526"/>
                  </a:lnTo>
                  <a:lnTo>
                    <a:pt x="260" y="578"/>
                  </a:lnTo>
                  <a:lnTo>
                    <a:pt x="289" y="627"/>
                  </a:lnTo>
                  <a:lnTo>
                    <a:pt x="285" y="627"/>
                  </a:lnTo>
                  <a:lnTo>
                    <a:pt x="281" y="621"/>
                  </a:lnTo>
                  <a:lnTo>
                    <a:pt x="270" y="614"/>
                  </a:lnTo>
                  <a:lnTo>
                    <a:pt x="260" y="604"/>
                  </a:lnTo>
                  <a:lnTo>
                    <a:pt x="243" y="589"/>
                  </a:lnTo>
                  <a:lnTo>
                    <a:pt x="228" y="572"/>
                  </a:lnTo>
                  <a:lnTo>
                    <a:pt x="207" y="547"/>
                  </a:lnTo>
                  <a:lnTo>
                    <a:pt x="188" y="521"/>
                  </a:lnTo>
                  <a:lnTo>
                    <a:pt x="163" y="486"/>
                  </a:lnTo>
                  <a:lnTo>
                    <a:pt x="141" y="446"/>
                  </a:lnTo>
                  <a:lnTo>
                    <a:pt x="118" y="401"/>
                  </a:lnTo>
                  <a:lnTo>
                    <a:pt x="95" y="350"/>
                  </a:lnTo>
                  <a:lnTo>
                    <a:pt x="68" y="287"/>
                  </a:lnTo>
                  <a:lnTo>
                    <a:pt x="44" y="218"/>
                  </a:lnTo>
                  <a:lnTo>
                    <a:pt x="21" y="142"/>
                  </a:lnTo>
                  <a:lnTo>
                    <a:pt x="0" y="59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3599" y="2492"/>
              <a:ext cx="161" cy="317"/>
            </a:xfrm>
            <a:custGeom>
              <a:avLst/>
              <a:gdLst/>
              <a:ahLst/>
              <a:cxnLst>
                <a:cxn ang="0">
                  <a:pos x="324" y="623"/>
                </a:cxn>
                <a:cxn ang="0">
                  <a:pos x="320" y="618"/>
                </a:cxn>
                <a:cxn ang="0">
                  <a:pos x="312" y="610"/>
                </a:cxn>
                <a:cxn ang="0">
                  <a:pos x="299" y="591"/>
                </a:cxn>
                <a:cxn ang="0">
                  <a:pos x="286" y="570"/>
                </a:cxn>
                <a:cxn ang="0">
                  <a:pos x="267" y="542"/>
                </a:cxn>
                <a:cxn ang="0">
                  <a:pos x="244" y="509"/>
                </a:cxn>
                <a:cxn ang="0">
                  <a:pos x="221" y="473"/>
                </a:cxn>
                <a:cxn ang="0">
                  <a:pos x="198" y="433"/>
                </a:cxn>
                <a:cxn ang="0">
                  <a:pos x="172" y="386"/>
                </a:cxn>
                <a:cxn ang="0">
                  <a:pos x="145" y="338"/>
                </a:cxn>
                <a:cxn ang="0">
                  <a:pos x="118" y="285"/>
                </a:cxn>
                <a:cxn ang="0">
                  <a:pos x="92" y="234"/>
                </a:cxn>
                <a:cxn ang="0">
                  <a:pos x="65" y="175"/>
                </a:cxn>
                <a:cxn ang="0">
                  <a:pos x="42" y="118"/>
                </a:cxn>
                <a:cxn ang="0">
                  <a:pos x="21" y="59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13"/>
                </a:cxn>
                <a:cxn ang="0">
                  <a:pos x="0" y="30"/>
                </a:cxn>
                <a:cxn ang="0">
                  <a:pos x="4" y="55"/>
                </a:cxn>
                <a:cxn ang="0">
                  <a:pos x="6" y="83"/>
                </a:cxn>
                <a:cxn ang="0">
                  <a:pos x="14" y="118"/>
                </a:cxn>
                <a:cxn ang="0">
                  <a:pos x="21" y="157"/>
                </a:cxn>
                <a:cxn ang="0">
                  <a:pos x="33" y="201"/>
                </a:cxn>
                <a:cxn ang="0">
                  <a:pos x="46" y="249"/>
                </a:cxn>
                <a:cxn ang="0">
                  <a:pos x="63" y="298"/>
                </a:cxn>
                <a:cxn ang="0">
                  <a:pos x="84" y="349"/>
                </a:cxn>
                <a:cxn ang="0">
                  <a:pos x="113" y="405"/>
                </a:cxn>
                <a:cxn ang="0">
                  <a:pos x="145" y="460"/>
                </a:cxn>
                <a:cxn ang="0">
                  <a:pos x="183" y="519"/>
                </a:cxn>
                <a:cxn ang="0">
                  <a:pos x="225" y="576"/>
                </a:cxn>
                <a:cxn ang="0">
                  <a:pos x="278" y="635"/>
                </a:cxn>
                <a:cxn ang="0">
                  <a:pos x="324" y="623"/>
                </a:cxn>
                <a:cxn ang="0">
                  <a:pos x="324" y="623"/>
                </a:cxn>
              </a:cxnLst>
              <a:rect l="0" t="0" r="r" b="b"/>
              <a:pathLst>
                <a:path w="324" h="635">
                  <a:moveTo>
                    <a:pt x="324" y="623"/>
                  </a:moveTo>
                  <a:lnTo>
                    <a:pt x="320" y="618"/>
                  </a:lnTo>
                  <a:lnTo>
                    <a:pt x="312" y="610"/>
                  </a:lnTo>
                  <a:lnTo>
                    <a:pt x="299" y="591"/>
                  </a:lnTo>
                  <a:lnTo>
                    <a:pt x="286" y="570"/>
                  </a:lnTo>
                  <a:lnTo>
                    <a:pt x="267" y="542"/>
                  </a:lnTo>
                  <a:lnTo>
                    <a:pt x="244" y="509"/>
                  </a:lnTo>
                  <a:lnTo>
                    <a:pt x="221" y="473"/>
                  </a:lnTo>
                  <a:lnTo>
                    <a:pt x="198" y="433"/>
                  </a:lnTo>
                  <a:lnTo>
                    <a:pt x="172" y="386"/>
                  </a:lnTo>
                  <a:lnTo>
                    <a:pt x="145" y="338"/>
                  </a:lnTo>
                  <a:lnTo>
                    <a:pt x="118" y="285"/>
                  </a:lnTo>
                  <a:lnTo>
                    <a:pt x="92" y="234"/>
                  </a:lnTo>
                  <a:lnTo>
                    <a:pt x="65" y="175"/>
                  </a:lnTo>
                  <a:lnTo>
                    <a:pt x="42" y="118"/>
                  </a:lnTo>
                  <a:lnTo>
                    <a:pt x="21" y="59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13"/>
                  </a:lnTo>
                  <a:lnTo>
                    <a:pt x="0" y="30"/>
                  </a:lnTo>
                  <a:lnTo>
                    <a:pt x="4" y="55"/>
                  </a:lnTo>
                  <a:lnTo>
                    <a:pt x="6" y="83"/>
                  </a:lnTo>
                  <a:lnTo>
                    <a:pt x="14" y="118"/>
                  </a:lnTo>
                  <a:lnTo>
                    <a:pt x="21" y="157"/>
                  </a:lnTo>
                  <a:lnTo>
                    <a:pt x="33" y="201"/>
                  </a:lnTo>
                  <a:lnTo>
                    <a:pt x="46" y="249"/>
                  </a:lnTo>
                  <a:lnTo>
                    <a:pt x="63" y="298"/>
                  </a:lnTo>
                  <a:lnTo>
                    <a:pt x="84" y="349"/>
                  </a:lnTo>
                  <a:lnTo>
                    <a:pt x="113" y="405"/>
                  </a:lnTo>
                  <a:lnTo>
                    <a:pt x="145" y="460"/>
                  </a:lnTo>
                  <a:lnTo>
                    <a:pt x="183" y="519"/>
                  </a:lnTo>
                  <a:lnTo>
                    <a:pt x="225" y="576"/>
                  </a:lnTo>
                  <a:lnTo>
                    <a:pt x="278" y="635"/>
                  </a:lnTo>
                  <a:lnTo>
                    <a:pt x="324" y="623"/>
                  </a:lnTo>
                  <a:lnTo>
                    <a:pt x="324" y="6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3676" y="2501"/>
              <a:ext cx="414" cy="208"/>
            </a:xfrm>
            <a:custGeom>
              <a:avLst/>
              <a:gdLst/>
              <a:ahLst/>
              <a:cxnLst>
                <a:cxn ang="0">
                  <a:pos x="18" y="414"/>
                </a:cxn>
                <a:cxn ang="0">
                  <a:pos x="19" y="410"/>
                </a:cxn>
                <a:cxn ang="0">
                  <a:pos x="31" y="401"/>
                </a:cxn>
                <a:cxn ang="0">
                  <a:pos x="46" y="389"/>
                </a:cxn>
                <a:cxn ang="0">
                  <a:pos x="71" y="372"/>
                </a:cxn>
                <a:cxn ang="0">
                  <a:pos x="99" y="351"/>
                </a:cxn>
                <a:cxn ang="0">
                  <a:pos x="135" y="327"/>
                </a:cxn>
                <a:cxn ang="0">
                  <a:pos x="177" y="300"/>
                </a:cxn>
                <a:cxn ang="0">
                  <a:pos x="227" y="272"/>
                </a:cxn>
                <a:cxn ang="0">
                  <a:pos x="280" y="237"/>
                </a:cxn>
                <a:cxn ang="0">
                  <a:pos x="343" y="207"/>
                </a:cxn>
                <a:cxn ang="0">
                  <a:pos x="409" y="171"/>
                </a:cxn>
                <a:cxn ang="0">
                  <a:pos x="481" y="137"/>
                </a:cxn>
                <a:cxn ang="0">
                  <a:pos x="559" y="100"/>
                </a:cxn>
                <a:cxn ang="0">
                  <a:pos x="643" y="68"/>
                </a:cxn>
                <a:cxn ang="0">
                  <a:pos x="734" y="34"/>
                </a:cxn>
                <a:cxn ang="0">
                  <a:pos x="829" y="2"/>
                </a:cxn>
                <a:cxn ang="0">
                  <a:pos x="824" y="0"/>
                </a:cxn>
                <a:cxn ang="0">
                  <a:pos x="816" y="0"/>
                </a:cxn>
                <a:cxn ang="0">
                  <a:pos x="797" y="0"/>
                </a:cxn>
                <a:cxn ang="0">
                  <a:pos x="776" y="3"/>
                </a:cxn>
                <a:cxn ang="0">
                  <a:pos x="746" y="7"/>
                </a:cxn>
                <a:cxn ang="0">
                  <a:pos x="713" y="13"/>
                </a:cxn>
                <a:cxn ang="0">
                  <a:pos x="670" y="24"/>
                </a:cxn>
                <a:cxn ang="0">
                  <a:pos x="622" y="41"/>
                </a:cxn>
                <a:cxn ang="0">
                  <a:pos x="565" y="59"/>
                </a:cxn>
                <a:cxn ang="0">
                  <a:pos x="504" y="83"/>
                </a:cxn>
                <a:cxn ang="0">
                  <a:pos x="436" y="114"/>
                </a:cxn>
                <a:cxn ang="0">
                  <a:pos x="362" y="152"/>
                </a:cxn>
                <a:cxn ang="0">
                  <a:pos x="280" y="194"/>
                </a:cxn>
                <a:cxn ang="0">
                  <a:pos x="194" y="245"/>
                </a:cxn>
                <a:cxn ang="0">
                  <a:pos x="99" y="306"/>
                </a:cxn>
                <a:cxn ang="0">
                  <a:pos x="0" y="376"/>
                </a:cxn>
                <a:cxn ang="0">
                  <a:pos x="18" y="414"/>
                </a:cxn>
                <a:cxn ang="0">
                  <a:pos x="18" y="414"/>
                </a:cxn>
              </a:cxnLst>
              <a:rect l="0" t="0" r="r" b="b"/>
              <a:pathLst>
                <a:path w="829" h="414">
                  <a:moveTo>
                    <a:pt x="18" y="414"/>
                  </a:moveTo>
                  <a:lnTo>
                    <a:pt x="19" y="410"/>
                  </a:lnTo>
                  <a:lnTo>
                    <a:pt x="31" y="401"/>
                  </a:lnTo>
                  <a:lnTo>
                    <a:pt x="46" y="389"/>
                  </a:lnTo>
                  <a:lnTo>
                    <a:pt x="71" y="372"/>
                  </a:lnTo>
                  <a:lnTo>
                    <a:pt x="99" y="351"/>
                  </a:lnTo>
                  <a:lnTo>
                    <a:pt x="135" y="327"/>
                  </a:lnTo>
                  <a:lnTo>
                    <a:pt x="177" y="300"/>
                  </a:lnTo>
                  <a:lnTo>
                    <a:pt x="227" y="272"/>
                  </a:lnTo>
                  <a:lnTo>
                    <a:pt x="280" y="237"/>
                  </a:lnTo>
                  <a:lnTo>
                    <a:pt x="343" y="207"/>
                  </a:lnTo>
                  <a:lnTo>
                    <a:pt x="409" y="171"/>
                  </a:lnTo>
                  <a:lnTo>
                    <a:pt x="481" y="137"/>
                  </a:lnTo>
                  <a:lnTo>
                    <a:pt x="559" y="100"/>
                  </a:lnTo>
                  <a:lnTo>
                    <a:pt x="643" y="68"/>
                  </a:lnTo>
                  <a:lnTo>
                    <a:pt x="734" y="34"/>
                  </a:lnTo>
                  <a:lnTo>
                    <a:pt x="829" y="2"/>
                  </a:lnTo>
                  <a:lnTo>
                    <a:pt x="824" y="0"/>
                  </a:lnTo>
                  <a:lnTo>
                    <a:pt x="816" y="0"/>
                  </a:lnTo>
                  <a:lnTo>
                    <a:pt x="797" y="0"/>
                  </a:lnTo>
                  <a:lnTo>
                    <a:pt x="776" y="3"/>
                  </a:lnTo>
                  <a:lnTo>
                    <a:pt x="746" y="7"/>
                  </a:lnTo>
                  <a:lnTo>
                    <a:pt x="713" y="13"/>
                  </a:lnTo>
                  <a:lnTo>
                    <a:pt x="670" y="24"/>
                  </a:lnTo>
                  <a:lnTo>
                    <a:pt x="622" y="41"/>
                  </a:lnTo>
                  <a:lnTo>
                    <a:pt x="565" y="59"/>
                  </a:lnTo>
                  <a:lnTo>
                    <a:pt x="504" y="83"/>
                  </a:lnTo>
                  <a:lnTo>
                    <a:pt x="436" y="114"/>
                  </a:lnTo>
                  <a:lnTo>
                    <a:pt x="362" y="152"/>
                  </a:lnTo>
                  <a:lnTo>
                    <a:pt x="280" y="194"/>
                  </a:lnTo>
                  <a:lnTo>
                    <a:pt x="194" y="245"/>
                  </a:lnTo>
                  <a:lnTo>
                    <a:pt x="99" y="306"/>
                  </a:lnTo>
                  <a:lnTo>
                    <a:pt x="0" y="376"/>
                  </a:lnTo>
                  <a:lnTo>
                    <a:pt x="18" y="414"/>
                  </a:lnTo>
                  <a:lnTo>
                    <a:pt x="18" y="4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3696" y="2617"/>
              <a:ext cx="205" cy="131"/>
            </a:xfrm>
            <a:custGeom>
              <a:avLst/>
              <a:gdLst/>
              <a:ahLst/>
              <a:cxnLst>
                <a:cxn ang="0">
                  <a:pos x="33" y="262"/>
                </a:cxn>
                <a:cxn ang="0">
                  <a:pos x="33" y="258"/>
                </a:cxn>
                <a:cxn ang="0">
                  <a:pos x="38" y="254"/>
                </a:cxn>
                <a:cxn ang="0">
                  <a:pos x="48" y="247"/>
                </a:cxn>
                <a:cxn ang="0">
                  <a:pos x="59" y="237"/>
                </a:cxn>
                <a:cxn ang="0">
                  <a:pos x="75" y="226"/>
                </a:cxn>
                <a:cxn ang="0">
                  <a:pos x="94" y="211"/>
                </a:cxn>
                <a:cxn ang="0">
                  <a:pos x="114" y="194"/>
                </a:cxn>
                <a:cxn ang="0">
                  <a:pos x="139" y="176"/>
                </a:cxn>
                <a:cxn ang="0">
                  <a:pos x="164" y="156"/>
                </a:cxn>
                <a:cxn ang="0">
                  <a:pos x="192" y="135"/>
                </a:cxn>
                <a:cxn ang="0">
                  <a:pos x="223" y="114"/>
                </a:cxn>
                <a:cxn ang="0">
                  <a:pos x="259" y="91"/>
                </a:cxn>
                <a:cxn ang="0">
                  <a:pos x="293" y="68"/>
                </a:cxn>
                <a:cxn ang="0">
                  <a:pos x="331" y="45"/>
                </a:cxn>
                <a:cxn ang="0">
                  <a:pos x="369" y="22"/>
                </a:cxn>
                <a:cxn ang="0">
                  <a:pos x="411" y="2"/>
                </a:cxn>
                <a:cxn ang="0">
                  <a:pos x="407" y="0"/>
                </a:cxn>
                <a:cxn ang="0">
                  <a:pos x="403" y="0"/>
                </a:cxn>
                <a:cxn ang="0">
                  <a:pos x="396" y="0"/>
                </a:cxn>
                <a:cxn ang="0">
                  <a:pos x="384" y="2"/>
                </a:cxn>
                <a:cxn ang="0">
                  <a:pos x="369" y="3"/>
                </a:cxn>
                <a:cxn ang="0">
                  <a:pos x="352" y="9"/>
                </a:cxn>
                <a:cxn ang="0">
                  <a:pos x="331" y="15"/>
                </a:cxn>
                <a:cxn ang="0">
                  <a:pos x="310" y="26"/>
                </a:cxn>
                <a:cxn ang="0">
                  <a:pos x="282" y="34"/>
                </a:cxn>
                <a:cxn ang="0">
                  <a:pos x="251" y="51"/>
                </a:cxn>
                <a:cxn ang="0">
                  <a:pos x="217" y="68"/>
                </a:cxn>
                <a:cxn ang="0">
                  <a:pos x="183" y="91"/>
                </a:cxn>
                <a:cxn ang="0">
                  <a:pos x="139" y="116"/>
                </a:cxn>
                <a:cxn ang="0">
                  <a:pos x="97" y="146"/>
                </a:cxn>
                <a:cxn ang="0">
                  <a:pos x="48" y="182"/>
                </a:cxn>
                <a:cxn ang="0">
                  <a:pos x="0" y="226"/>
                </a:cxn>
                <a:cxn ang="0">
                  <a:pos x="33" y="262"/>
                </a:cxn>
                <a:cxn ang="0">
                  <a:pos x="33" y="262"/>
                </a:cxn>
              </a:cxnLst>
              <a:rect l="0" t="0" r="r" b="b"/>
              <a:pathLst>
                <a:path w="411" h="262">
                  <a:moveTo>
                    <a:pt x="33" y="262"/>
                  </a:moveTo>
                  <a:lnTo>
                    <a:pt x="33" y="258"/>
                  </a:lnTo>
                  <a:lnTo>
                    <a:pt x="38" y="254"/>
                  </a:lnTo>
                  <a:lnTo>
                    <a:pt x="48" y="247"/>
                  </a:lnTo>
                  <a:lnTo>
                    <a:pt x="59" y="237"/>
                  </a:lnTo>
                  <a:lnTo>
                    <a:pt x="75" y="226"/>
                  </a:lnTo>
                  <a:lnTo>
                    <a:pt x="94" y="211"/>
                  </a:lnTo>
                  <a:lnTo>
                    <a:pt x="114" y="194"/>
                  </a:lnTo>
                  <a:lnTo>
                    <a:pt x="139" y="176"/>
                  </a:lnTo>
                  <a:lnTo>
                    <a:pt x="164" y="156"/>
                  </a:lnTo>
                  <a:lnTo>
                    <a:pt x="192" y="135"/>
                  </a:lnTo>
                  <a:lnTo>
                    <a:pt x="223" y="114"/>
                  </a:lnTo>
                  <a:lnTo>
                    <a:pt x="259" y="91"/>
                  </a:lnTo>
                  <a:lnTo>
                    <a:pt x="293" y="68"/>
                  </a:lnTo>
                  <a:lnTo>
                    <a:pt x="331" y="45"/>
                  </a:lnTo>
                  <a:lnTo>
                    <a:pt x="369" y="22"/>
                  </a:lnTo>
                  <a:lnTo>
                    <a:pt x="411" y="2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6" y="0"/>
                  </a:lnTo>
                  <a:lnTo>
                    <a:pt x="384" y="2"/>
                  </a:lnTo>
                  <a:lnTo>
                    <a:pt x="369" y="3"/>
                  </a:lnTo>
                  <a:lnTo>
                    <a:pt x="352" y="9"/>
                  </a:lnTo>
                  <a:lnTo>
                    <a:pt x="331" y="15"/>
                  </a:lnTo>
                  <a:lnTo>
                    <a:pt x="310" y="26"/>
                  </a:lnTo>
                  <a:lnTo>
                    <a:pt x="282" y="34"/>
                  </a:lnTo>
                  <a:lnTo>
                    <a:pt x="251" y="51"/>
                  </a:lnTo>
                  <a:lnTo>
                    <a:pt x="217" y="68"/>
                  </a:lnTo>
                  <a:lnTo>
                    <a:pt x="183" y="91"/>
                  </a:lnTo>
                  <a:lnTo>
                    <a:pt x="139" y="116"/>
                  </a:lnTo>
                  <a:lnTo>
                    <a:pt x="97" y="146"/>
                  </a:lnTo>
                  <a:lnTo>
                    <a:pt x="48" y="182"/>
                  </a:lnTo>
                  <a:lnTo>
                    <a:pt x="0" y="226"/>
                  </a:lnTo>
                  <a:lnTo>
                    <a:pt x="33" y="262"/>
                  </a:lnTo>
                  <a:lnTo>
                    <a:pt x="33" y="26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3217" y="2595"/>
              <a:ext cx="345" cy="262"/>
            </a:xfrm>
            <a:custGeom>
              <a:avLst/>
              <a:gdLst/>
              <a:ahLst/>
              <a:cxnLst>
                <a:cxn ang="0">
                  <a:pos x="0" y="409"/>
                </a:cxn>
                <a:cxn ang="0">
                  <a:pos x="0" y="405"/>
                </a:cxn>
                <a:cxn ang="0">
                  <a:pos x="12" y="397"/>
                </a:cxn>
                <a:cxn ang="0">
                  <a:pos x="29" y="380"/>
                </a:cxn>
                <a:cxn ang="0">
                  <a:pos x="51" y="363"/>
                </a:cxn>
                <a:cxn ang="0">
                  <a:pos x="78" y="338"/>
                </a:cxn>
                <a:cxn ang="0">
                  <a:pos x="112" y="314"/>
                </a:cxn>
                <a:cxn ang="0">
                  <a:pos x="150" y="285"/>
                </a:cxn>
                <a:cxn ang="0">
                  <a:pos x="196" y="255"/>
                </a:cxn>
                <a:cxn ang="0">
                  <a:pos x="243" y="220"/>
                </a:cxn>
                <a:cxn ang="0">
                  <a:pos x="297" y="186"/>
                </a:cxn>
                <a:cxn ang="0">
                  <a:pos x="352" y="152"/>
                </a:cxn>
                <a:cxn ang="0">
                  <a:pos x="411" y="120"/>
                </a:cxn>
                <a:cxn ang="0">
                  <a:pos x="474" y="85"/>
                </a:cxn>
                <a:cxn ang="0">
                  <a:pos x="540" y="53"/>
                </a:cxn>
                <a:cxn ang="0">
                  <a:pos x="607" y="25"/>
                </a:cxn>
                <a:cxn ang="0">
                  <a:pos x="681" y="0"/>
                </a:cxn>
                <a:cxn ang="0">
                  <a:pos x="690" y="34"/>
                </a:cxn>
                <a:cxn ang="0">
                  <a:pos x="685" y="34"/>
                </a:cxn>
                <a:cxn ang="0">
                  <a:pos x="673" y="38"/>
                </a:cxn>
                <a:cxn ang="0">
                  <a:pos x="652" y="44"/>
                </a:cxn>
                <a:cxn ang="0">
                  <a:pos x="626" y="55"/>
                </a:cxn>
                <a:cxn ang="0">
                  <a:pos x="591" y="66"/>
                </a:cxn>
                <a:cxn ang="0">
                  <a:pos x="553" y="84"/>
                </a:cxn>
                <a:cxn ang="0">
                  <a:pos x="510" y="104"/>
                </a:cxn>
                <a:cxn ang="0">
                  <a:pos x="464" y="131"/>
                </a:cxn>
                <a:cxn ang="0">
                  <a:pos x="409" y="160"/>
                </a:cxn>
                <a:cxn ang="0">
                  <a:pos x="356" y="196"/>
                </a:cxn>
                <a:cxn ang="0">
                  <a:pos x="299" y="236"/>
                </a:cxn>
                <a:cxn ang="0">
                  <a:pos x="243" y="281"/>
                </a:cxn>
                <a:cxn ang="0">
                  <a:pos x="183" y="331"/>
                </a:cxn>
                <a:cxn ang="0">
                  <a:pos x="124" y="388"/>
                </a:cxn>
                <a:cxn ang="0">
                  <a:pos x="65" y="452"/>
                </a:cxn>
                <a:cxn ang="0">
                  <a:pos x="10" y="523"/>
                </a:cxn>
                <a:cxn ang="0">
                  <a:pos x="0" y="409"/>
                </a:cxn>
                <a:cxn ang="0">
                  <a:pos x="0" y="409"/>
                </a:cxn>
              </a:cxnLst>
              <a:rect l="0" t="0" r="r" b="b"/>
              <a:pathLst>
                <a:path w="690" h="523">
                  <a:moveTo>
                    <a:pt x="0" y="409"/>
                  </a:moveTo>
                  <a:lnTo>
                    <a:pt x="0" y="405"/>
                  </a:lnTo>
                  <a:lnTo>
                    <a:pt x="12" y="397"/>
                  </a:lnTo>
                  <a:lnTo>
                    <a:pt x="29" y="380"/>
                  </a:lnTo>
                  <a:lnTo>
                    <a:pt x="51" y="363"/>
                  </a:lnTo>
                  <a:lnTo>
                    <a:pt x="78" y="338"/>
                  </a:lnTo>
                  <a:lnTo>
                    <a:pt x="112" y="314"/>
                  </a:lnTo>
                  <a:lnTo>
                    <a:pt x="150" y="285"/>
                  </a:lnTo>
                  <a:lnTo>
                    <a:pt x="196" y="255"/>
                  </a:lnTo>
                  <a:lnTo>
                    <a:pt x="243" y="220"/>
                  </a:lnTo>
                  <a:lnTo>
                    <a:pt x="297" y="186"/>
                  </a:lnTo>
                  <a:lnTo>
                    <a:pt x="352" y="152"/>
                  </a:lnTo>
                  <a:lnTo>
                    <a:pt x="411" y="120"/>
                  </a:lnTo>
                  <a:lnTo>
                    <a:pt x="474" y="85"/>
                  </a:lnTo>
                  <a:lnTo>
                    <a:pt x="540" y="53"/>
                  </a:lnTo>
                  <a:lnTo>
                    <a:pt x="607" y="25"/>
                  </a:lnTo>
                  <a:lnTo>
                    <a:pt x="681" y="0"/>
                  </a:lnTo>
                  <a:lnTo>
                    <a:pt x="690" y="34"/>
                  </a:lnTo>
                  <a:lnTo>
                    <a:pt x="685" y="34"/>
                  </a:lnTo>
                  <a:lnTo>
                    <a:pt x="673" y="38"/>
                  </a:lnTo>
                  <a:lnTo>
                    <a:pt x="652" y="44"/>
                  </a:lnTo>
                  <a:lnTo>
                    <a:pt x="626" y="55"/>
                  </a:lnTo>
                  <a:lnTo>
                    <a:pt x="591" y="66"/>
                  </a:lnTo>
                  <a:lnTo>
                    <a:pt x="553" y="84"/>
                  </a:lnTo>
                  <a:lnTo>
                    <a:pt x="510" y="104"/>
                  </a:lnTo>
                  <a:lnTo>
                    <a:pt x="464" y="131"/>
                  </a:lnTo>
                  <a:lnTo>
                    <a:pt x="409" y="160"/>
                  </a:lnTo>
                  <a:lnTo>
                    <a:pt x="356" y="196"/>
                  </a:lnTo>
                  <a:lnTo>
                    <a:pt x="299" y="236"/>
                  </a:lnTo>
                  <a:lnTo>
                    <a:pt x="243" y="281"/>
                  </a:lnTo>
                  <a:lnTo>
                    <a:pt x="183" y="331"/>
                  </a:lnTo>
                  <a:lnTo>
                    <a:pt x="124" y="388"/>
                  </a:lnTo>
                  <a:lnTo>
                    <a:pt x="65" y="452"/>
                  </a:lnTo>
                  <a:lnTo>
                    <a:pt x="10" y="523"/>
                  </a:lnTo>
                  <a:lnTo>
                    <a:pt x="0" y="409"/>
                  </a:lnTo>
                  <a:lnTo>
                    <a:pt x="0" y="4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3224" y="2754"/>
              <a:ext cx="184" cy="156"/>
            </a:xfrm>
            <a:custGeom>
              <a:avLst/>
              <a:gdLst/>
              <a:ahLst/>
              <a:cxnLst>
                <a:cxn ang="0">
                  <a:pos x="8" y="312"/>
                </a:cxn>
                <a:cxn ang="0">
                  <a:pos x="10" y="310"/>
                </a:cxn>
                <a:cxn ang="0">
                  <a:pos x="16" y="303"/>
                </a:cxn>
                <a:cxn ang="0">
                  <a:pos x="27" y="289"/>
                </a:cxn>
                <a:cxn ang="0">
                  <a:pos x="42" y="276"/>
                </a:cxn>
                <a:cxn ang="0">
                  <a:pos x="61" y="255"/>
                </a:cxn>
                <a:cxn ang="0">
                  <a:pos x="82" y="234"/>
                </a:cxn>
                <a:cxn ang="0">
                  <a:pos x="107" y="211"/>
                </a:cxn>
                <a:cxn ang="0">
                  <a:pos x="133" y="189"/>
                </a:cxn>
                <a:cxn ang="0">
                  <a:pos x="160" y="162"/>
                </a:cxn>
                <a:cxn ang="0">
                  <a:pos x="189" y="135"/>
                </a:cxn>
                <a:cxn ang="0">
                  <a:pos x="219" y="109"/>
                </a:cxn>
                <a:cxn ang="0">
                  <a:pos x="251" y="84"/>
                </a:cxn>
                <a:cxn ang="0">
                  <a:pos x="280" y="59"/>
                </a:cxn>
                <a:cxn ang="0">
                  <a:pos x="310" y="37"/>
                </a:cxn>
                <a:cxn ang="0">
                  <a:pos x="339" y="16"/>
                </a:cxn>
                <a:cxn ang="0">
                  <a:pos x="367" y="0"/>
                </a:cxn>
                <a:cxn ang="0">
                  <a:pos x="363" y="0"/>
                </a:cxn>
                <a:cxn ang="0">
                  <a:pos x="358" y="2"/>
                </a:cxn>
                <a:cxn ang="0">
                  <a:pos x="344" y="4"/>
                </a:cxn>
                <a:cxn ang="0">
                  <a:pos x="333" y="10"/>
                </a:cxn>
                <a:cxn ang="0">
                  <a:pos x="314" y="16"/>
                </a:cxn>
                <a:cxn ang="0">
                  <a:pos x="295" y="25"/>
                </a:cxn>
                <a:cxn ang="0">
                  <a:pos x="272" y="35"/>
                </a:cxn>
                <a:cxn ang="0">
                  <a:pos x="249" y="50"/>
                </a:cxn>
                <a:cxn ang="0">
                  <a:pos x="221" y="63"/>
                </a:cxn>
                <a:cxn ang="0">
                  <a:pos x="192" y="82"/>
                </a:cxn>
                <a:cxn ang="0">
                  <a:pos x="160" y="101"/>
                </a:cxn>
                <a:cxn ang="0">
                  <a:pos x="130" y="124"/>
                </a:cxn>
                <a:cxn ang="0">
                  <a:pos x="95" y="149"/>
                </a:cxn>
                <a:cxn ang="0">
                  <a:pos x="65" y="177"/>
                </a:cxn>
                <a:cxn ang="0">
                  <a:pos x="33" y="208"/>
                </a:cxn>
                <a:cxn ang="0">
                  <a:pos x="0" y="244"/>
                </a:cxn>
                <a:cxn ang="0">
                  <a:pos x="8" y="312"/>
                </a:cxn>
                <a:cxn ang="0">
                  <a:pos x="8" y="312"/>
                </a:cxn>
              </a:cxnLst>
              <a:rect l="0" t="0" r="r" b="b"/>
              <a:pathLst>
                <a:path w="367" h="312">
                  <a:moveTo>
                    <a:pt x="8" y="312"/>
                  </a:moveTo>
                  <a:lnTo>
                    <a:pt x="10" y="310"/>
                  </a:lnTo>
                  <a:lnTo>
                    <a:pt x="16" y="303"/>
                  </a:lnTo>
                  <a:lnTo>
                    <a:pt x="27" y="289"/>
                  </a:lnTo>
                  <a:lnTo>
                    <a:pt x="42" y="276"/>
                  </a:lnTo>
                  <a:lnTo>
                    <a:pt x="61" y="255"/>
                  </a:lnTo>
                  <a:lnTo>
                    <a:pt x="82" y="234"/>
                  </a:lnTo>
                  <a:lnTo>
                    <a:pt x="107" y="211"/>
                  </a:lnTo>
                  <a:lnTo>
                    <a:pt x="133" y="189"/>
                  </a:lnTo>
                  <a:lnTo>
                    <a:pt x="160" y="162"/>
                  </a:lnTo>
                  <a:lnTo>
                    <a:pt x="189" y="135"/>
                  </a:lnTo>
                  <a:lnTo>
                    <a:pt x="219" y="109"/>
                  </a:lnTo>
                  <a:lnTo>
                    <a:pt x="251" y="84"/>
                  </a:lnTo>
                  <a:lnTo>
                    <a:pt x="280" y="59"/>
                  </a:lnTo>
                  <a:lnTo>
                    <a:pt x="310" y="37"/>
                  </a:lnTo>
                  <a:lnTo>
                    <a:pt x="339" y="16"/>
                  </a:lnTo>
                  <a:lnTo>
                    <a:pt x="367" y="0"/>
                  </a:lnTo>
                  <a:lnTo>
                    <a:pt x="363" y="0"/>
                  </a:lnTo>
                  <a:lnTo>
                    <a:pt x="358" y="2"/>
                  </a:lnTo>
                  <a:lnTo>
                    <a:pt x="344" y="4"/>
                  </a:lnTo>
                  <a:lnTo>
                    <a:pt x="333" y="10"/>
                  </a:lnTo>
                  <a:lnTo>
                    <a:pt x="314" y="16"/>
                  </a:lnTo>
                  <a:lnTo>
                    <a:pt x="295" y="25"/>
                  </a:lnTo>
                  <a:lnTo>
                    <a:pt x="272" y="35"/>
                  </a:lnTo>
                  <a:lnTo>
                    <a:pt x="249" y="50"/>
                  </a:lnTo>
                  <a:lnTo>
                    <a:pt x="221" y="63"/>
                  </a:lnTo>
                  <a:lnTo>
                    <a:pt x="192" y="82"/>
                  </a:lnTo>
                  <a:lnTo>
                    <a:pt x="160" y="101"/>
                  </a:lnTo>
                  <a:lnTo>
                    <a:pt x="130" y="124"/>
                  </a:lnTo>
                  <a:lnTo>
                    <a:pt x="95" y="149"/>
                  </a:lnTo>
                  <a:lnTo>
                    <a:pt x="65" y="177"/>
                  </a:lnTo>
                  <a:lnTo>
                    <a:pt x="33" y="208"/>
                  </a:lnTo>
                  <a:lnTo>
                    <a:pt x="0" y="244"/>
                  </a:lnTo>
                  <a:lnTo>
                    <a:pt x="8" y="312"/>
                  </a:lnTo>
                  <a:lnTo>
                    <a:pt x="8" y="3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3292" y="2762"/>
              <a:ext cx="303" cy="290"/>
            </a:xfrm>
            <a:custGeom>
              <a:avLst/>
              <a:gdLst/>
              <a:ahLst/>
              <a:cxnLst>
                <a:cxn ang="0">
                  <a:pos x="6" y="545"/>
                </a:cxn>
                <a:cxn ang="0">
                  <a:pos x="38" y="467"/>
                </a:cxn>
                <a:cxn ang="0">
                  <a:pos x="93" y="355"/>
                </a:cxn>
                <a:cxn ang="0">
                  <a:pos x="156" y="235"/>
                </a:cxn>
                <a:cxn ang="0">
                  <a:pos x="230" y="138"/>
                </a:cxn>
                <a:cxn ang="0">
                  <a:pos x="297" y="95"/>
                </a:cxn>
                <a:cxn ang="0">
                  <a:pos x="331" y="104"/>
                </a:cxn>
                <a:cxn ang="0">
                  <a:pos x="333" y="148"/>
                </a:cxn>
                <a:cxn ang="0">
                  <a:pos x="324" y="203"/>
                </a:cxn>
                <a:cxn ang="0">
                  <a:pos x="314" y="249"/>
                </a:cxn>
                <a:cxn ang="0">
                  <a:pos x="324" y="266"/>
                </a:cxn>
                <a:cxn ang="0">
                  <a:pos x="346" y="233"/>
                </a:cxn>
                <a:cxn ang="0">
                  <a:pos x="388" y="169"/>
                </a:cxn>
                <a:cxn ang="0">
                  <a:pos x="436" y="95"/>
                </a:cxn>
                <a:cxn ang="0">
                  <a:pos x="489" y="32"/>
                </a:cxn>
                <a:cxn ang="0">
                  <a:pos x="542" y="0"/>
                </a:cxn>
                <a:cxn ang="0">
                  <a:pos x="586" y="19"/>
                </a:cxn>
                <a:cxn ang="0">
                  <a:pos x="605" y="47"/>
                </a:cxn>
                <a:cxn ang="0">
                  <a:pos x="607" y="89"/>
                </a:cxn>
                <a:cxn ang="0">
                  <a:pos x="595" y="123"/>
                </a:cxn>
                <a:cxn ang="0">
                  <a:pos x="584" y="154"/>
                </a:cxn>
                <a:cxn ang="0">
                  <a:pos x="573" y="117"/>
                </a:cxn>
                <a:cxn ang="0">
                  <a:pos x="546" y="72"/>
                </a:cxn>
                <a:cxn ang="0">
                  <a:pos x="506" y="83"/>
                </a:cxn>
                <a:cxn ang="0">
                  <a:pos x="474" y="129"/>
                </a:cxn>
                <a:cxn ang="0">
                  <a:pos x="432" y="190"/>
                </a:cxn>
                <a:cxn ang="0">
                  <a:pos x="392" y="258"/>
                </a:cxn>
                <a:cxn ang="0">
                  <a:pos x="354" y="315"/>
                </a:cxn>
                <a:cxn ang="0">
                  <a:pos x="324" y="355"/>
                </a:cxn>
                <a:cxn ang="0">
                  <a:pos x="295" y="361"/>
                </a:cxn>
                <a:cxn ang="0">
                  <a:pos x="282" y="349"/>
                </a:cxn>
                <a:cxn ang="0">
                  <a:pos x="274" y="319"/>
                </a:cxn>
                <a:cxn ang="0">
                  <a:pos x="276" y="279"/>
                </a:cxn>
                <a:cxn ang="0">
                  <a:pos x="282" y="235"/>
                </a:cxn>
                <a:cxn ang="0">
                  <a:pos x="287" y="195"/>
                </a:cxn>
                <a:cxn ang="0">
                  <a:pos x="280" y="175"/>
                </a:cxn>
                <a:cxn ang="0">
                  <a:pos x="255" y="190"/>
                </a:cxn>
                <a:cxn ang="0">
                  <a:pos x="232" y="220"/>
                </a:cxn>
                <a:cxn ang="0">
                  <a:pos x="206" y="270"/>
                </a:cxn>
                <a:cxn ang="0">
                  <a:pos x="175" y="321"/>
                </a:cxn>
                <a:cxn ang="0">
                  <a:pos x="149" y="378"/>
                </a:cxn>
                <a:cxn ang="0">
                  <a:pos x="124" y="435"/>
                </a:cxn>
                <a:cxn ang="0">
                  <a:pos x="101" y="496"/>
                </a:cxn>
                <a:cxn ang="0">
                  <a:pos x="76" y="555"/>
                </a:cxn>
                <a:cxn ang="0">
                  <a:pos x="50" y="579"/>
                </a:cxn>
                <a:cxn ang="0">
                  <a:pos x="16" y="572"/>
                </a:cxn>
                <a:cxn ang="0">
                  <a:pos x="0" y="566"/>
                </a:cxn>
              </a:cxnLst>
              <a:rect l="0" t="0" r="r" b="b"/>
              <a:pathLst>
                <a:path w="607" h="579">
                  <a:moveTo>
                    <a:pt x="0" y="566"/>
                  </a:moveTo>
                  <a:lnTo>
                    <a:pt x="0" y="560"/>
                  </a:lnTo>
                  <a:lnTo>
                    <a:pt x="6" y="545"/>
                  </a:lnTo>
                  <a:lnTo>
                    <a:pt x="14" y="524"/>
                  </a:lnTo>
                  <a:lnTo>
                    <a:pt x="25" y="500"/>
                  </a:lnTo>
                  <a:lnTo>
                    <a:pt x="38" y="467"/>
                  </a:lnTo>
                  <a:lnTo>
                    <a:pt x="54" y="433"/>
                  </a:lnTo>
                  <a:lnTo>
                    <a:pt x="71" y="395"/>
                  </a:lnTo>
                  <a:lnTo>
                    <a:pt x="93" y="355"/>
                  </a:lnTo>
                  <a:lnTo>
                    <a:pt x="112" y="313"/>
                  </a:lnTo>
                  <a:lnTo>
                    <a:pt x="133" y="273"/>
                  </a:lnTo>
                  <a:lnTo>
                    <a:pt x="156" y="235"/>
                  </a:lnTo>
                  <a:lnTo>
                    <a:pt x="181" y="199"/>
                  </a:lnTo>
                  <a:lnTo>
                    <a:pt x="204" y="165"/>
                  </a:lnTo>
                  <a:lnTo>
                    <a:pt x="230" y="138"/>
                  </a:lnTo>
                  <a:lnTo>
                    <a:pt x="255" y="117"/>
                  </a:lnTo>
                  <a:lnTo>
                    <a:pt x="280" y="104"/>
                  </a:lnTo>
                  <a:lnTo>
                    <a:pt x="297" y="95"/>
                  </a:lnTo>
                  <a:lnTo>
                    <a:pt x="314" y="95"/>
                  </a:lnTo>
                  <a:lnTo>
                    <a:pt x="324" y="97"/>
                  </a:lnTo>
                  <a:lnTo>
                    <a:pt x="331" y="104"/>
                  </a:lnTo>
                  <a:lnTo>
                    <a:pt x="333" y="116"/>
                  </a:lnTo>
                  <a:lnTo>
                    <a:pt x="335" y="131"/>
                  </a:lnTo>
                  <a:lnTo>
                    <a:pt x="333" y="148"/>
                  </a:lnTo>
                  <a:lnTo>
                    <a:pt x="333" y="167"/>
                  </a:lnTo>
                  <a:lnTo>
                    <a:pt x="327" y="184"/>
                  </a:lnTo>
                  <a:lnTo>
                    <a:pt x="324" y="203"/>
                  </a:lnTo>
                  <a:lnTo>
                    <a:pt x="318" y="218"/>
                  </a:lnTo>
                  <a:lnTo>
                    <a:pt x="316" y="237"/>
                  </a:lnTo>
                  <a:lnTo>
                    <a:pt x="314" y="249"/>
                  </a:lnTo>
                  <a:lnTo>
                    <a:pt x="314" y="260"/>
                  </a:lnTo>
                  <a:lnTo>
                    <a:pt x="316" y="266"/>
                  </a:lnTo>
                  <a:lnTo>
                    <a:pt x="324" y="266"/>
                  </a:lnTo>
                  <a:lnTo>
                    <a:pt x="329" y="260"/>
                  </a:lnTo>
                  <a:lnTo>
                    <a:pt x="339" y="249"/>
                  </a:lnTo>
                  <a:lnTo>
                    <a:pt x="346" y="233"/>
                  </a:lnTo>
                  <a:lnTo>
                    <a:pt x="362" y="214"/>
                  </a:lnTo>
                  <a:lnTo>
                    <a:pt x="371" y="192"/>
                  </a:lnTo>
                  <a:lnTo>
                    <a:pt x="388" y="169"/>
                  </a:lnTo>
                  <a:lnTo>
                    <a:pt x="401" y="144"/>
                  </a:lnTo>
                  <a:lnTo>
                    <a:pt x="421" y="121"/>
                  </a:lnTo>
                  <a:lnTo>
                    <a:pt x="436" y="95"/>
                  </a:lnTo>
                  <a:lnTo>
                    <a:pt x="453" y="72"/>
                  </a:lnTo>
                  <a:lnTo>
                    <a:pt x="470" y="47"/>
                  </a:lnTo>
                  <a:lnTo>
                    <a:pt x="489" y="32"/>
                  </a:lnTo>
                  <a:lnTo>
                    <a:pt x="506" y="17"/>
                  </a:lnTo>
                  <a:lnTo>
                    <a:pt x="525" y="5"/>
                  </a:lnTo>
                  <a:lnTo>
                    <a:pt x="542" y="0"/>
                  </a:lnTo>
                  <a:lnTo>
                    <a:pt x="561" y="3"/>
                  </a:lnTo>
                  <a:lnTo>
                    <a:pt x="575" y="9"/>
                  </a:lnTo>
                  <a:lnTo>
                    <a:pt x="586" y="19"/>
                  </a:lnTo>
                  <a:lnTo>
                    <a:pt x="595" y="26"/>
                  </a:lnTo>
                  <a:lnTo>
                    <a:pt x="603" y="38"/>
                  </a:lnTo>
                  <a:lnTo>
                    <a:pt x="605" y="47"/>
                  </a:lnTo>
                  <a:lnTo>
                    <a:pt x="607" y="62"/>
                  </a:lnTo>
                  <a:lnTo>
                    <a:pt x="607" y="76"/>
                  </a:lnTo>
                  <a:lnTo>
                    <a:pt x="607" y="89"/>
                  </a:lnTo>
                  <a:lnTo>
                    <a:pt x="603" y="100"/>
                  </a:lnTo>
                  <a:lnTo>
                    <a:pt x="599" y="112"/>
                  </a:lnTo>
                  <a:lnTo>
                    <a:pt x="595" y="123"/>
                  </a:lnTo>
                  <a:lnTo>
                    <a:pt x="592" y="133"/>
                  </a:lnTo>
                  <a:lnTo>
                    <a:pt x="586" y="146"/>
                  </a:lnTo>
                  <a:lnTo>
                    <a:pt x="584" y="154"/>
                  </a:lnTo>
                  <a:lnTo>
                    <a:pt x="584" y="148"/>
                  </a:lnTo>
                  <a:lnTo>
                    <a:pt x="580" y="135"/>
                  </a:lnTo>
                  <a:lnTo>
                    <a:pt x="573" y="117"/>
                  </a:lnTo>
                  <a:lnTo>
                    <a:pt x="567" y="102"/>
                  </a:lnTo>
                  <a:lnTo>
                    <a:pt x="557" y="83"/>
                  </a:lnTo>
                  <a:lnTo>
                    <a:pt x="546" y="72"/>
                  </a:lnTo>
                  <a:lnTo>
                    <a:pt x="531" y="70"/>
                  </a:lnTo>
                  <a:lnTo>
                    <a:pt x="517" y="76"/>
                  </a:lnTo>
                  <a:lnTo>
                    <a:pt x="506" y="83"/>
                  </a:lnTo>
                  <a:lnTo>
                    <a:pt x="497" y="97"/>
                  </a:lnTo>
                  <a:lnTo>
                    <a:pt x="483" y="110"/>
                  </a:lnTo>
                  <a:lnTo>
                    <a:pt x="474" y="129"/>
                  </a:lnTo>
                  <a:lnTo>
                    <a:pt x="459" y="146"/>
                  </a:lnTo>
                  <a:lnTo>
                    <a:pt x="447" y="167"/>
                  </a:lnTo>
                  <a:lnTo>
                    <a:pt x="432" y="190"/>
                  </a:lnTo>
                  <a:lnTo>
                    <a:pt x="421" y="213"/>
                  </a:lnTo>
                  <a:lnTo>
                    <a:pt x="405" y="235"/>
                  </a:lnTo>
                  <a:lnTo>
                    <a:pt x="392" y="258"/>
                  </a:lnTo>
                  <a:lnTo>
                    <a:pt x="377" y="277"/>
                  </a:lnTo>
                  <a:lnTo>
                    <a:pt x="367" y="298"/>
                  </a:lnTo>
                  <a:lnTo>
                    <a:pt x="354" y="315"/>
                  </a:lnTo>
                  <a:lnTo>
                    <a:pt x="341" y="332"/>
                  </a:lnTo>
                  <a:lnTo>
                    <a:pt x="331" y="346"/>
                  </a:lnTo>
                  <a:lnTo>
                    <a:pt x="324" y="355"/>
                  </a:lnTo>
                  <a:lnTo>
                    <a:pt x="314" y="359"/>
                  </a:lnTo>
                  <a:lnTo>
                    <a:pt x="305" y="363"/>
                  </a:lnTo>
                  <a:lnTo>
                    <a:pt x="295" y="361"/>
                  </a:lnTo>
                  <a:lnTo>
                    <a:pt x="289" y="359"/>
                  </a:lnTo>
                  <a:lnTo>
                    <a:pt x="286" y="353"/>
                  </a:lnTo>
                  <a:lnTo>
                    <a:pt x="282" y="349"/>
                  </a:lnTo>
                  <a:lnTo>
                    <a:pt x="278" y="340"/>
                  </a:lnTo>
                  <a:lnTo>
                    <a:pt x="278" y="330"/>
                  </a:lnTo>
                  <a:lnTo>
                    <a:pt x="274" y="319"/>
                  </a:lnTo>
                  <a:lnTo>
                    <a:pt x="274" y="306"/>
                  </a:lnTo>
                  <a:lnTo>
                    <a:pt x="274" y="292"/>
                  </a:lnTo>
                  <a:lnTo>
                    <a:pt x="276" y="279"/>
                  </a:lnTo>
                  <a:lnTo>
                    <a:pt x="276" y="264"/>
                  </a:lnTo>
                  <a:lnTo>
                    <a:pt x="280" y="249"/>
                  </a:lnTo>
                  <a:lnTo>
                    <a:pt x="282" y="235"/>
                  </a:lnTo>
                  <a:lnTo>
                    <a:pt x="286" y="222"/>
                  </a:lnTo>
                  <a:lnTo>
                    <a:pt x="286" y="207"/>
                  </a:lnTo>
                  <a:lnTo>
                    <a:pt x="287" y="195"/>
                  </a:lnTo>
                  <a:lnTo>
                    <a:pt x="286" y="186"/>
                  </a:lnTo>
                  <a:lnTo>
                    <a:pt x="286" y="182"/>
                  </a:lnTo>
                  <a:lnTo>
                    <a:pt x="280" y="175"/>
                  </a:lnTo>
                  <a:lnTo>
                    <a:pt x="270" y="180"/>
                  </a:lnTo>
                  <a:lnTo>
                    <a:pt x="261" y="184"/>
                  </a:lnTo>
                  <a:lnTo>
                    <a:pt x="255" y="190"/>
                  </a:lnTo>
                  <a:lnTo>
                    <a:pt x="247" y="199"/>
                  </a:lnTo>
                  <a:lnTo>
                    <a:pt x="240" y="211"/>
                  </a:lnTo>
                  <a:lnTo>
                    <a:pt x="232" y="220"/>
                  </a:lnTo>
                  <a:lnTo>
                    <a:pt x="223" y="237"/>
                  </a:lnTo>
                  <a:lnTo>
                    <a:pt x="213" y="251"/>
                  </a:lnTo>
                  <a:lnTo>
                    <a:pt x="206" y="270"/>
                  </a:lnTo>
                  <a:lnTo>
                    <a:pt x="196" y="287"/>
                  </a:lnTo>
                  <a:lnTo>
                    <a:pt x="185" y="302"/>
                  </a:lnTo>
                  <a:lnTo>
                    <a:pt x="175" y="321"/>
                  </a:lnTo>
                  <a:lnTo>
                    <a:pt x="168" y="340"/>
                  </a:lnTo>
                  <a:lnTo>
                    <a:pt x="156" y="357"/>
                  </a:lnTo>
                  <a:lnTo>
                    <a:pt x="149" y="378"/>
                  </a:lnTo>
                  <a:lnTo>
                    <a:pt x="141" y="397"/>
                  </a:lnTo>
                  <a:lnTo>
                    <a:pt x="133" y="418"/>
                  </a:lnTo>
                  <a:lnTo>
                    <a:pt x="124" y="435"/>
                  </a:lnTo>
                  <a:lnTo>
                    <a:pt x="118" y="456"/>
                  </a:lnTo>
                  <a:lnTo>
                    <a:pt x="109" y="475"/>
                  </a:lnTo>
                  <a:lnTo>
                    <a:pt x="101" y="496"/>
                  </a:lnTo>
                  <a:lnTo>
                    <a:pt x="93" y="517"/>
                  </a:lnTo>
                  <a:lnTo>
                    <a:pt x="86" y="536"/>
                  </a:lnTo>
                  <a:lnTo>
                    <a:pt x="76" y="555"/>
                  </a:lnTo>
                  <a:lnTo>
                    <a:pt x="69" y="576"/>
                  </a:lnTo>
                  <a:lnTo>
                    <a:pt x="59" y="578"/>
                  </a:lnTo>
                  <a:lnTo>
                    <a:pt x="50" y="579"/>
                  </a:lnTo>
                  <a:lnTo>
                    <a:pt x="38" y="578"/>
                  </a:lnTo>
                  <a:lnTo>
                    <a:pt x="27" y="576"/>
                  </a:lnTo>
                  <a:lnTo>
                    <a:pt x="16" y="572"/>
                  </a:lnTo>
                  <a:lnTo>
                    <a:pt x="8" y="568"/>
                  </a:lnTo>
                  <a:lnTo>
                    <a:pt x="0" y="566"/>
                  </a:lnTo>
                  <a:lnTo>
                    <a:pt x="0" y="5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3673" y="2407"/>
              <a:ext cx="228" cy="151"/>
            </a:xfrm>
            <a:custGeom>
              <a:avLst/>
              <a:gdLst/>
              <a:ahLst/>
              <a:cxnLst>
                <a:cxn ang="0">
                  <a:pos x="19" y="293"/>
                </a:cxn>
                <a:cxn ang="0">
                  <a:pos x="30" y="272"/>
                </a:cxn>
                <a:cxn ang="0">
                  <a:pos x="51" y="238"/>
                </a:cxn>
                <a:cxn ang="0">
                  <a:pos x="78" y="196"/>
                </a:cxn>
                <a:cxn ang="0">
                  <a:pos x="108" y="151"/>
                </a:cxn>
                <a:cxn ang="0">
                  <a:pos x="139" y="109"/>
                </a:cxn>
                <a:cxn ang="0">
                  <a:pos x="167" y="73"/>
                </a:cxn>
                <a:cxn ang="0">
                  <a:pos x="192" y="54"/>
                </a:cxn>
                <a:cxn ang="0">
                  <a:pos x="209" y="52"/>
                </a:cxn>
                <a:cxn ang="0">
                  <a:pos x="217" y="67"/>
                </a:cxn>
                <a:cxn ang="0">
                  <a:pos x="220" y="97"/>
                </a:cxn>
                <a:cxn ang="0">
                  <a:pos x="220" y="135"/>
                </a:cxn>
                <a:cxn ang="0">
                  <a:pos x="220" y="172"/>
                </a:cxn>
                <a:cxn ang="0">
                  <a:pos x="220" y="202"/>
                </a:cxn>
                <a:cxn ang="0">
                  <a:pos x="224" y="225"/>
                </a:cxn>
                <a:cxn ang="0">
                  <a:pos x="236" y="230"/>
                </a:cxn>
                <a:cxn ang="0">
                  <a:pos x="255" y="211"/>
                </a:cxn>
                <a:cxn ang="0">
                  <a:pos x="277" y="185"/>
                </a:cxn>
                <a:cxn ang="0">
                  <a:pos x="302" y="156"/>
                </a:cxn>
                <a:cxn ang="0">
                  <a:pos x="329" y="124"/>
                </a:cxn>
                <a:cxn ang="0">
                  <a:pos x="357" y="94"/>
                </a:cxn>
                <a:cxn ang="0">
                  <a:pos x="386" y="61"/>
                </a:cxn>
                <a:cxn ang="0">
                  <a:pos x="414" y="35"/>
                </a:cxn>
                <a:cxn ang="0">
                  <a:pos x="443" y="12"/>
                </a:cxn>
                <a:cxn ang="0">
                  <a:pos x="450" y="4"/>
                </a:cxn>
                <a:cxn ang="0">
                  <a:pos x="431" y="0"/>
                </a:cxn>
                <a:cxn ang="0">
                  <a:pos x="410" y="0"/>
                </a:cxn>
                <a:cxn ang="0">
                  <a:pos x="384" y="8"/>
                </a:cxn>
                <a:cxn ang="0">
                  <a:pos x="353" y="23"/>
                </a:cxn>
                <a:cxn ang="0">
                  <a:pos x="317" y="52"/>
                </a:cxn>
                <a:cxn ang="0">
                  <a:pos x="279" y="97"/>
                </a:cxn>
                <a:cxn ang="0">
                  <a:pos x="258" y="120"/>
                </a:cxn>
                <a:cxn ang="0">
                  <a:pos x="262" y="96"/>
                </a:cxn>
                <a:cxn ang="0">
                  <a:pos x="266" y="73"/>
                </a:cxn>
                <a:cxn ang="0">
                  <a:pos x="266" y="50"/>
                </a:cxn>
                <a:cxn ang="0">
                  <a:pos x="260" y="27"/>
                </a:cxn>
                <a:cxn ang="0">
                  <a:pos x="251" y="10"/>
                </a:cxn>
                <a:cxn ang="0">
                  <a:pos x="232" y="2"/>
                </a:cxn>
                <a:cxn ang="0">
                  <a:pos x="205" y="4"/>
                </a:cxn>
                <a:cxn ang="0">
                  <a:pos x="173" y="19"/>
                </a:cxn>
                <a:cxn ang="0">
                  <a:pos x="139" y="48"/>
                </a:cxn>
                <a:cxn ang="0">
                  <a:pos x="104" y="86"/>
                </a:cxn>
                <a:cxn ang="0">
                  <a:pos x="72" y="126"/>
                </a:cxn>
                <a:cxn ang="0">
                  <a:pos x="43" y="170"/>
                </a:cxn>
                <a:cxn ang="0">
                  <a:pos x="21" y="210"/>
                </a:cxn>
                <a:cxn ang="0">
                  <a:pos x="7" y="244"/>
                </a:cxn>
                <a:cxn ang="0">
                  <a:pos x="2" y="269"/>
                </a:cxn>
                <a:cxn ang="0">
                  <a:pos x="0" y="286"/>
                </a:cxn>
                <a:cxn ang="0">
                  <a:pos x="2" y="299"/>
                </a:cxn>
                <a:cxn ang="0">
                  <a:pos x="13" y="299"/>
                </a:cxn>
                <a:cxn ang="0">
                  <a:pos x="19" y="297"/>
                </a:cxn>
              </a:cxnLst>
              <a:rect l="0" t="0" r="r" b="b"/>
              <a:pathLst>
                <a:path w="456" h="303">
                  <a:moveTo>
                    <a:pt x="19" y="297"/>
                  </a:moveTo>
                  <a:lnTo>
                    <a:pt x="19" y="293"/>
                  </a:lnTo>
                  <a:lnTo>
                    <a:pt x="24" y="286"/>
                  </a:lnTo>
                  <a:lnTo>
                    <a:pt x="30" y="272"/>
                  </a:lnTo>
                  <a:lnTo>
                    <a:pt x="40" y="259"/>
                  </a:lnTo>
                  <a:lnTo>
                    <a:pt x="51" y="238"/>
                  </a:lnTo>
                  <a:lnTo>
                    <a:pt x="64" y="219"/>
                  </a:lnTo>
                  <a:lnTo>
                    <a:pt x="78" y="196"/>
                  </a:lnTo>
                  <a:lnTo>
                    <a:pt x="93" y="175"/>
                  </a:lnTo>
                  <a:lnTo>
                    <a:pt x="108" y="151"/>
                  </a:lnTo>
                  <a:lnTo>
                    <a:pt x="123" y="130"/>
                  </a:lnTo>
                  <a:lnTo>
                    <a:pt x="139" y="109"/>
                  </a:lnTo>
                  <a:lnTo>
                    <a:pt x="154" y="92"/>
                  </a:lnTo>
                  <a:lnTo>
                    <a:pt x="167" y="73"/>
                  </a:lnTo>
                  <a:lnTo>
                    <a:pt x="180" y="63"/>
                  </a:lnTo>
                  <a:lnTo>
                    <a:pt x="192" y="54"/>
                  </a:lnTo>
                  <a:lnTo>
                    <a:pt x="203" y="52"/>
                  </a:lnTo>
                  <a:lnTo>
                    <a:pt x="209" y="52"/>
                  </a:lnTo>
                  <a:lnTo>
                    <a:pt x="215" y="59"/>
                  </a:lnTo>
                  <a:lnTo>
                    <a:pt x="217" y="67"/>
                  </a:lnTo>
                  <a:lnTo>
                    <a:pt x="220" y="82"/>
                  </a:lnTo>
                  <a:lnTo>
                    <a:pt x="220" y="97"/>
                  </a:lnTo>
                  <a:lnTo>
                    <a:pt x="220" y="116"/>
                  </a:lnTo>
                  <a:lnTo>
                    <a:pt x="220" y="135"/>
                  </a:lnTo>
                  <a:lnTo>
                    <a:pt x="222" y="154"/>
                  </a:lnTo>
                  <a:lnTo>
                    <a:pt x="220" y="172"/>
                  </a:lnTo>
                  <a:lnTo>
                    <a:pt x="220" y="189"/>
                  </a:lnTo>
                  <a:lnTo>
                    <a:pt x="220" y="202"/>
                  </a:lnTo>
                  <a:lnTo>
                    <a:pt x="224" y="217"/>
                  </a:lnTo>
                  <a:lnTo>
                    <a:pt x="224" y="225"/>
                  </a:lnTo>
                  <a:lnTo>
                    <a:pt x="230" y="230"/>
                  </a:lnTo>
                  <a:lnTo>
                    <a:pt x="236" y="230"/>
                  </a:lnTo>
                  <a:lnTo>
                    <a:pt x="247" y="225"/>
                  </a:lnTo>
                  <a:lnTo>
                    <a:pt x="255" y="211"/>
                  </a:lnTo>
                  <a:lnTo>
                    <a:pt x="266" y="200"/>
                  </a:lnTo>
                  <a:lnTo>
                    <a:pt x="277" y="185"/>
                  </a:lnTo>
                  <a:lnTo>
                    <a:pt x="289" y="173"/>
                  </a:lnTo>
                  <a:lnTo>
                    <a:pt x="302" y="156"/>
                  </a:lnTo>
                  <a:lnTo>
                    <a:pt x="315" y="141"/>
                  </a:lnTo>
                  <a:lnTo>
                    <a:pt x="329" y="124"/>
                  </a:lnTo>
                  <a:lnTo>
                    <a:pt x="344" y="109"/>
                  </a:lnTo>
                  <a:lnTo>
                    <a:pt x="357" y="94"/>
                  </a:lnTo>
                  <a:lnTo>
                    <a:pt x="371" y="76"/>
                  </a:lnTo>
                  <a:lnTo>
                    <a:pt x="386" y="61"/>
                  </a:lnTo>
                  <a:lnTo>
                    <a:pt x="399" y="48"/>
                  </a:lnTo>
                  <a:lnTo>
                    <a:pt x="414" y="35"/>
                  </a:lnTo>
                  <a:lnTo>
                    <a:pt x="428" y="23"/>
                  </a:lnTo>
                  <a:lnTo>
                    <a:pt x="443" y="12"/>
                  </a:lnTo>
                  <a:lnTo>
                    <a:pt x="456" y="8"/>
                  </a:lnTo>
                  <a:lnTo>
                    <a:pt x="450" y="4"/>
                  </a:lnTo>
                  <a:lnTo>
                    <a:pt x="441" y="2"/>
                  </a:lnTo>
                  <a:lnTo>
                    <a:pt x="431" y="0"/>
                  </a:lnTo>
                  <a:lnTo>
                    <a:pt x="422" y="0"/>
                  </a:lnTo>
                  <a:lnTo>
                    <a:pt x="410" y="0"/>
                  </a:lnTo>
                  <a:lnTo>
                    <a:pt x="399" y="4"/>
                  </a:lnTo>
                  <a:lnTo>
                    <a:pt x="384" y="8"/>
                  </a:lnTo>
                  <a:lnTo>
                    <a:pt x="369" y="14"/>
                  </a:lnTo>
                  <a:lnTo>
                    <a:pt x="353" y="23"/>
                  </a:lnTo>
                  <a:lnTo>
                    <a:pt x="338" y="37"/>
                  </a:lnTo>
                  <a:lnTo>
                    <a:pt x="317" y="52"/>
                  </a:lnTo>
                  <a:lnTo>
                    <a:pt x="298" y="73"/>
                  </a:lnTo>
                  <a:lnTo>
                    <a:pt x="279" y="97"/>
                  </a:lnTo>
                  <a:lnTo>
                    <a:pt x="258" y="128"/>
                  </a:lnTo>
                  <a:lnTo>
                    <a:pt x="258" y="120"/>
                  </a:lnTo>
                  <a:lnTo>
                    <a:pt x="262" y="107"/>
                  </a:lnTo>
                  <a:lnTo>
                    <a:pt x="262" y="96"/>
                  </a:lnTo>
                  <a:lnTo>
                    <a:pt x="264" y="86"/>
                  </a:lnTo>
                  <a:lnTo>
                    <a:pt x="266" y="73"/>
                  </a:lnTo>
                  <a:lnTo>
                    <a:pt x="268" y="63"/>
                  </a:lnTo>
                  <a:lnTo>
                    <a:pt x="266" y="50"/>
                  </a:lnTo>
                  <a:lnTo>
                    <a:pt x="264" y="37"/>
                  </a:lnTo>
                  <a:lnTo>
                    <a:pt x="260" y="27"/>
                  </a:lnTo>
                  <a:lnTo>
                    <a:pt x="256" y="19"/>
                  </a:lnTo>
                  <a:lnTo>
                    <a:pt x="251" y="10"/>
                  </a:lnTo>
                  <a:lnTo>
                    <a:pt x="243" y="6"/>
                  </a:lnTo>
                  <a:lnTo>
                    <a:pt x="232" y="2"/>
                  </a:lnTo>
                  <a:lnTo>
                    <a:pt x="222" y="4"/>
                  </a:lnTo>
                  <a:lnTo>
                    <a:pt x="205" y="4"/>
                  </a:lnTo>
                  <a:lnTo>
                    <a:pt x="190" y="10"/>
                  </a:lnTo>
                  <a:lnTo>
                    <a:pt x="173" y="19"/>
                  </a:lnTo>
                  <a:lnTo>
                    <a:pt x="156" y="35"/>
                  </a:lnTo>
                  <a:lnTo>
                    <a:pt x="139" y="48"/>
                  </a:lnTo>
                  <a:lnTo>
                    <a:pt x="121" y="65"/>
                  </a:lnTo>
                  <a:lnTo>
                    <a:pt x="104" y="86"/>
                  </a:lnTo>
                  <a:lnTo>
                    <a:pt x="89" y="107"/>
                  </a:lnTo>
                  <a:lnTo>
                    <a:pt x="72" y="126"/>
                  </a:lnTo>
                  <a:lnTo>
                    <a:pt x="59" y="147"/>
                  </a:lnTo>
                  <a:lnTo>
                    <a:pt x="43" y="170"/>
                  </a:lnTo>
                  <a:lnTo>
                    <a:pt x="34" y="191"/>
                  </a:lnTo>
                  <a:lnTo>
                    <a:pt x="21" y="210"/>
                  </a:lnTo>
                  <a:lnTo>
                    <a:pt x="13" y="229"/>
                  </a:lnTo>
                  <a:lnTo>
                    <a:pt x="7" y="244"/>
                  </a:lnTo>
                  <a:lnTo>
                    <a:pt x="5" y="259"/>
                  </a:lnTo>
                  <a:lnTo>
                    <a:pt x="2" y="269"/>
                  </a:lnTo>
                  <a:lnTo>
                    <a:pt x="0" y="278"/>
                  </a:lnTo>
                  <a:lnTo>
                    <a:pt x="0" y="286"/>
                  </a:lnTo>
                  <a:lnTo>
                    <a:pt x="0" y="291"/>
                  </a:lnTo>
                  <a:lnTo>
                    <a:pt x="2" y="299"/>
                  </a:lnTo>
                  <a:lnTo>
                    <a:pt x="7" y="303"/>
                  </a:lnTo>
                  <a:lnTo>
                    <a:pt x="13" y="299"/>
                  </a:lnTo>
                  <a:lnTo>
                    <a:pt x="19" y="297"/>
                  </a:lnTo>
                  <a:lnTo>
                    <a:pt x="19" y="2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3684" y="2940"/>
              <a:ext cx="393" cy="158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5" y="51"/>
                </a:cxn>
                <a:cxn ang="0">
                  <a:pos x="22" y="55"/>
                </a:cxn>
                <a:cxn ang="0">
                  <a:pos x="49" y="61"/>
                </a:cxn>
                <a:cxn ang="0">
                  <a:pos x="87" y="70"/>
                </a:cxn>
                <a:cxn ang="0">
                  <a:pos x="129" y="80"/>
                </a:cxn>
                <a:cxn ang="0">
                  <a:pos x="182" y="93"/>
                </a:cxn>
                <a:cxn ang="0">
                  <a:pos x="237" y="107"/>
                </a:cxn>
                <a:cxn ang="0">
                  <a:pos x="300" y="126"/>
                </a:cxn>
                <a:cxn ang="0">
                  <a:pos x="363" y="141"/>
                </a:cxn>
                <a:cxn ang="0">
                  <a:pos x="425" y="162"/>
                </a:cxn>
                <a:cxn ang="0">
                  <a:pos x="492" y="183"/>
                </a:cxn>
                <a:cxn ang="0">
                  <a:pos x="559" y="207"/>
                </a:cxn>
                <a:cxn ang="0">
                  <a:pos x="619" y="232"/>
                </a:cxn>
                <a:cxn ang="0">
                  <a:pos x="678" y="259"/>
                </a:cxn>
                <a:cxn ang="0">
                  <a:pos x="733" y="285"/>
                </a:cxn>
                <a:cxn ang="0">
                  <a:pos x="785" y="318"/>
                </a:cxn>
                <a:cxn ang="0">
                  <a:pos x="783" y="314"/>
                </a:cxn>
                <a:cxn ang="0">
                  <a:pos x="783" y="308"/>
                </a:cxn>
                <a:cxn ang="0">
                  <a:pos x="779" y="301"/>
                </a:cxn>
                <a:cxn ang="0">
                  <a:pos x="777" y="291"/>
                </a:cxn>
                <a:cxn ang="0">
                  <a:pos x="766" y="274"/>
                </a:cxn>
                <a:cxn ang="0">
                  <a:pos x="751" y="261"/>
                </a:cxn>
                <a:cxn ang="0">
                  <a:pos x="730" y="242"/>
                </a:cxn>
                <a:cxn ang="0">
                  <a:pos x="703" y="221"/>
                </a:cxn>
                <a:cxn ang="0">
                  <a:pos x="667" y="198"/>
                </a:cxn>
                <a:cxn ang="0">
                  <a:pos x="617" y="173"/>
                </a:cxn>
                <a:cxn ang="0">
                  <a:pos x="559" y="147"/>
                </a:cxn>
                <a:cxn ang="0">
                  <a:pos x="492" y="120"/>
                </a:cxn>
                <a:cxn ang="0">
                  <a:pos x="408" y="89"/>
                </a:cxn>
                <a:cxn ang="0">
                  <a:pos x="311" y="61"/>
                </a:cxn>
                <a:cxn ang="0">
                  <a:pos x="199" y="31"/>
                </a:cxn>
                <a:cxn ang="0">
                  <a:pos x="70" y="0"/>
                </a:cxn>
                <a:cxn ang="0">
                  <a:pos x="0" y="51"/>
                </a:cxn>
                <a:cxn ang="0">
                  <a:pos x="0" y="51"/>
                </a:cxn>
              </a:cxnLst>
              <a:rect l="0" t="0" r="r" b="b"/>
              <a:pathLst>
                <a:path w="785" h="318">
                  <a:moveTo>
                    <a:pt x="0" y="51"/>
                  </a:moveTo>
                  <a:lnTo>
                    <a:pt x="5" y="51"/>
                  </a:lnTo>
                  <a:lnTo>
                    <a:pt x="22" y="55"/>
                  </a:lnTo>
                  <a:lnTo>
                    <a:pt x="49" y="61"/>
                  </a:lnTo>
                  <a:lnTo>
                    <a:pt x="87" y="70"/>
                  </a:lnTo>
                  <a:lnTo>
                    <a:pt x="129" y="80"/>
                  </a:lnTo>
                  <a:lnTo>
                    <a:pt x="182" y="93"/>
                  </a:lnTo>
                  <a:lnTo>
                    <a:pt x="237" y="107"/>
                  </a:lnTo>
                  <a:lnTo>
                    <a:pt x="300" y="126"/>
                  </a:lnTo>
                  <a:lnTo>
                    <a:pt x="363" y="141"/>
                  </a:lnTo>
                  <a:lnTo>
                    <a:pt x="425" y="162"/>
                  </a:lnTo>
                  <a:lnTo>
                    <a:pt x="492" y="183"/>
                  </a:lnTo>
                  <a:lnTo>
                    <a:pt x="559" y="207"/>
                  </a:lnTo>
                  <a:lnTo>
                    <a:pt x="619" y="232"/>
                  </a:lnTo>
                  <a:lnTo>
                    <a:pt x="678" y="259"/>
                  </a:lnTo>
                  <a:lnTo>
                    <a:pt x="733" y="285"/>
                  </a:lnTo>
                  <a:lnTo>
                    <a:pt x="785" y="318"/>
                  </a:lnTo>
                  <a:lnTo>
                    <a:pt x="783" y="314"/>
                  </a:lnTo>
                  <a:lnTo>
                    <a:pt x="783" y="308"/>
                  </a:lnTo>
                  <a:lnTo>
                    <a:pt x="779" y="301"/>
                  </a:lnTo>
                  <a:lnTo>
                    <a:pt x="777" y="291"/>
                  </a:lnTo>
                  <a:lnTo>
                    <a:pt x="766" y="274"/>
                  </a:lnTo>
                  <a:lnTo>
                    <a:pt x="751" y="261"/>
                  </a:lnTo>
                  <a:lnTo>
                    <a:pt x="730" y="242"/>
                  </a:lnTo>
                  <a:lnTo>
                    <a:pt x="703" y="221"/>
                  </a:lnTo>
                  <a:lnTo>
                    <a:pt x="667" y="198"/>
                  </a:lnTo>
                  <a:lnTo>
                    <a:pt x="617" y="173"/>
                  </a:lnTo>
                  <a:lnTo>
                    <a:pt x="559" y="147"/>
                  </a:lnTo>
                  <a:lnTo>
                    <a:pt x="492" y="120"/>
                  </a:lnTo>
                  <a:lnTo>
                    <a:pt x="408" y="89"/>
                  </a:lnTo>
                  <a:lnTo>
                    <a:pt x="311" y="61"/>
                  </a:lnTo>
                  <a:lnTo>
                    <a:pt x="199" y="31"/>
                  </a:lnTo>
                  <a:lnTo>
                    <a:pt x="70" y="0"/>
                  </a:lnTo>
                  <a:lnTo>
                    <a:pt x="0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3812" y="2932"/>
              <a:ext cx="157" cy="6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2" y="70"/>
                </a:cxn>
                <a:cxn ang="0">
                  <a:pos x="12" y="63"/>
                </a:cxn>
                <a:cxn ang="0">
                  <a:pos x="19" y="55"/>
                </a:cxn>
                <a:cxn ang="0">
                  <a:pos x="31" y="47"/>
                </a:cxn>
                <a:cxn ang="0">
                  <a:pos x="44" y="40"/>
                </a:cxn>
                <a:cxn ang="0">
                  <a:pos x="61" y="36"/>
                </a:cxn>
                <a:cxn ang="0">
                  <a:pos x="80" y="28"/>
                </a:cxn>
                <a:cxn ang="0">
                  <a:pos x="103" y="21"/>
                </a:cxn>
                <a:cxn ang="0">
                  <a:pos x="128" y="15"/>
                </a:cxn>
                <a:cxn ang="0">
                  <a:pos x="158" y="11"/>
                </a:cxn>
                <a:cxn ang="0">
                  <a:pos x="190" y="6"/>
                </a:cxn>
                <a:cxn ang="0">
                  <a:pos x="229" y="2"/>
                </a:cxn>
                <a:cxn ang="0">
                  <a:pos x="270" y="0"/>
                </a:cxn>
                <a:cxn ang="0">
                  <a:pos x="316" y="2"/>
                </a:cxn>
                <a:cxn ang="0">
                  <a:pos x="312" y="2"/>
                </a:cxn>
                <a:cxn ang="0">
                  <a:pos x="305" y="4"/>
                </a:cxn>
                <a:cxn ang="0">
                  <a:pos x="295" y="8"/>
                </a:cxn>
                <a:cxn ang="0">
                  <a:pos x="280" y="11"/>
                </a:cxn>
                <a:cxn ang="0">
                  <a:pos x="263" y="17"/>
                </a:cxn>
                <a:cxn ang="0">
                  <a:pos x="244" y="23"/>
                </a:cxn>
                <a:cxn ang="0">
                  <a:pos x="223" y="30"/>
                </a:cxn>
                <a:cxn ang="0">
                  <a:pos x="202" y="40"/>
                </a:cxn>
                <a:cxn ang="0">
                  <a:pos x="179" y="47"/>
                </a:cxn>
                <a:cxn ang="0">
                  <a:pos x="156" y="57"/>
                </a:cxn>
                <a:cxn ang="0">
                  <a:pos x="135" y="66"/>
                </a:cxn>
                <a:cxn ang="0">
                  <a:pos x="116" y="78"/>
                </a:cxn>
                <a:cxn ang="0">
                  <a:pos x="97" y="87"/>
                </a:cxn>
                <a:cxn ang="0">
                  <a:pos x="84" y="97"/>
                </a:cxn>
                <a:cxn ang="0">
                  <a:pos x="71" y="108"/>
                </a:cxn>
                <a:cxn ang="0">
                  <a:pos x="65" y="120"/>
                </a:cxn>
                <a:cxn ang="0">
                  <a:pos x="0" y="74"/>
                </a:cxn>
                <a:cxn ang="0">
                  <a:pos x="0" y="74"/>
                </a:cxn>
              </a:cxnLst>
              <a:rect l="0" t="0" r="r" b="b"/>
              <a:pathLst>
                <a:path w="316" h="120">
                  <a:moveTo>
                    <a:pt x="0" y="74"/>
                  </a:moveTo>
                  <a:lnTo>
                    <a:pt x="2" y="70"/>
                  </a:lnTo>
                  <a:lnTo>
                    <a:pt x="12" y="63"/>
                  </a:lnTo>
                  <a:lnTo>
                    <a:pt x="19" y="55"/>
                  </a:lnTo>
                  <a:lnTo>
                    <a:pt x="31" y="47"/>
                  </a:lnTo>
                  <a:lnTo>
                    <a:pt x="44" y="40"/>
                  </a:lnTo>
                  <a:lnTo>
                    <a:pt x="61" y="36"/>
                  </a:lnTo>
                  <a:lnTo>
                    <a:pt x="80" y="28"/>
                  </a:lnTo>
                  <a:lnTo>
                    <a:pt x="103" y="21"/>
                  </a:lnTo>
                  <a:lnTo>
                    <a:pt x="128" y="15"/>
                  </a:lnTo>
                  <a:lnTo>
                    <a:pt x="158" y="11"/>
                  </a:lnTo>
                  <a:lnTo>
                    <a:pt x="190" y="6"/>
                  </a:lnTo>
                  <a:lnTo>
                    <a:pt x="229" y="2"/>
                  </a:lnTo>
                  <a:lnTo>
                    <a:pt x="270" y="0"/>
                  </a:lnTo>
                  <a:lnTo>
                    <a:pt x="316" y="2"/>
                  </a:lnTo>
                  <a:lnTo>
                    <a:pt x="312" y="2"/>
                  </a:lnTo>
                  <a:lnTo>
                    <a:pt x="305" y="4"/>
                  </a:lnTo>
                  <a:lnTo>
                    <a:pt x="295" y="8"/>
                  </a:lnTo>
                  <a:lnTo>
                    <a:pt x="280" y="11"/>
                  </a:lnTo>
                  <a:lnTo>
                    <a:pt x="263" y="17"/>
                  </a:lnTo>
                  <a:lnTo>
                    <a:pt x="244" y="23"/>
                  </a:lnTo>
                  <a:lnTo>
                    <a:pt x="223" y="30"/>
                  </a:lnTo>
                  <a:lnTo>
                    <a:pt x="202" y="40"/>
                  </a:lnTo>
                  <a:lnTo>
                    <a:pt x="179" y="47"/>
                  </a:lnTo>
                  <a:lnTo>
                    <a:pt x="156" y="57"/>
                  </a:lnTo>
                  <a:lnTo>
                    <a:pt x="135" y="66"/>
                  </a:lnTo>
                  <a:lnTo>
                    <a:pt x="116" y="78"/>
                  </a:lnTo>
                  <a:lnTo>
                    <a:pt x="97" y="87"/>
                  </a:lnTo>
                  <a:lnTo>
                    <a:pt x="84" y="97"/>
                  </a:lnTo>
                  <a:lnTo>
                    <a:pt x="71" y="108"/>
                  </a:lnTo>
                  <a:lnTo>
                    <a:pt x="65" y="120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3951" y="2984"/>
              <a:ext cx="111" cy="51"/>
            </a:xfrm>
            <a:custGeom>
              <a:avLst/>
              <a:gdLst/>
              <a:ahLst/>
              <a:cxnLst>
                <a:cxn ang="0">
                  <a:pos x="51" y="101"/>
                </a:cxn>
                <a:cxn ang="0">
                  <a:pos x="53" y="99"/>
                </a:cxn>
                <a:cxn ang="0">
                  <a:pos x="66" y="92"/>
                </a:cxn>
                <a:cxn ang="0">
                  <a:pos x="74" y="84"/>
                </a:cxn>
                <a:cxn ang="0">
                  <a:pos x="83" y="78"/>
                </a:cxn>
                <a:cxn ang="0">
                  <a:pos x="95" y="73"/>
                </a:cxn>
                <a:cxn ang="0">
                  <a:pos x="106" y="69"/>
                </a:cxn>
                <a:cxn ang="0">
                  <a:pos x="118" y="61"/>
                </a:cxn>
                <a:cxn ang="0">
                  <a:pos x="133" y="54"/>
                </a:cxn>
                <a:cxn ang="0">
                  <a:pos x="142" y="46"/>
                </a:cxn>
                <a:cxn ang="0">
                  <a:pos x="158" y="42"/>
                </a:cxn>
                <a:cxn ang="0">
                  <a:pos x="169" y="37"/>
                </a:cxn>
                <a:cxn ang="0">
                  <a:pos x="182" y="31"/>
                </a:cxn>
                <a:cxn ang="0">
                  <a:pos x="194" y="27"/>
                </a:cxn>
                <a:cxn ang="0">
                  <a:pos x="209" y="25"/>
                </a:cxn>
                <a:cxn ang="0">
                  <a:pos x="217" y="20"/>
                </a:cxn>
                <a:cxn ang="0">
                  <a:pos x="220" y="18"/>
                </a:cxn>
                <a:cxn ang="0">
                  <a:pos x="220" y="12"/>
                </a:cxn>
                <a:cxn ang="0">
                  <a:pos x="220" y="8"/>
                </a:cxn>
                <a:cxn ang="0">
                  <a:pos x="215" y="4"/>
                </a:cxn>
                <a:cxn ang="0">
                  <a:pos x="205" y="2"/>
                </a:cxn>
                <a:cxn ang="0">
                  <a:pos x="194" y="0"/>
                </a:cxn>
                <a:cxn ang="0">
                  <a:pos x="180" y="0"/>
                </a:cxn>
                <a:cxn ang="0">
                  <a:pos x="161" y="0"/>
                </a:cxn>
                <a:cxn ang="0">
                  <a:pos x="142" y="2"/>
                </a:cxn>
                <a:cxn ang="0">
                  <a:pos x="122" y="4"/>
                </a:cxn>
                <a:cxn ang="0">
                  <a:pos x="101" y="12"/>
                </a:cxn>
                <a:cxn ang="0">
                  <a:pos x="76" y="18"/>
                </a:cxn>
                <a:cxn ang="0">
                  <a:pos x="51" y="27"/>
                </a:cxn>
                <a:cxn ang="0">
                  <a:pos x="25" y="39"/>
                </a:cxn>
                <a:cxn ang="0">
                  <a:pos x="0" y="54"/>
                </a:cxn>
                <a:cxn ang="0">
                  <a:pos x="51" y="101"/>
                </a:cxn>
                <a:cxn ang="0">
                  <a:pos x="51" y="101"/>
                </a:cxn>
              </a:cxnLst>
              <a:rect l="0" t="0" r="r" b="b"/>
              <a:pathLst>
                <a:path w="220" h="101">
                  <a:moveTo>
                    <a:pt x="51" y="101"/>
                  </a:moveTo>
                  <a:lnTo>
                    <a:pt x="53" y="99"/>
                  </a:lnTo>
                  <a:lnTo>
                    <a:pt x="66" y="92"/>
                  </a:lnTo>
                  <a:lnTo>
                    <a:pt x="74" y="84"/>
                  </a:lnTo>
                  <a:lnTo>
                    <a:pt x="83" y="78"/>
                  </a:lnTo>
                  <a:lnTo>
                    <a:pt x="95" y="73"/>
                  </a:lnTo>
                  <a:lnTo>
                    <a:pt x="106" y="69"/>
                  </a:lnTo>
                  <a:lnTo>
                    <a:pt x="118" y="61"/>
                  </a:lnTo>
                  <a:lnTo>
                    <a:pt x="133" y="54"/>
                  </a:lnTo>
                  <a:lnTo>
                    <a:pt x="142" y="46"/>
                  </a:lnTo>
                  <a:lnTo>
                    <a:pt x="158" y="42"/>
                  </a:lnTo>
                  <a:lnTo>
                    <a:pt x="169" y="37"/>
                  </a:lnTo>
                  <a:lnTo>
                    <a:pt x="182" y="31"/>
                  </a:lnTo>
                  <a:lnTo>
                    <a:pt x="194" y="27"/>
                  </a:lnTo>
                  <a:lnTo>
                    <a:pt x="209" y="25"/>
                  </a:lnTo>
                  <a:lnTo>
                    <a:pt x="217" y="20"/>
                  </a:lnTo>
                  <a:lnTo>
                    <a:pt x="220" y="18"/>
                  </a:lnTo>
                  <a:lnTo>
                    <a:pt x="220" y="12"/>
                  </a:lnTo>
                  <a:lnTo>
                    <a:pt x="220" y="8"/>
                  </a:lnTo>
                  <a:lnTo>
                    <a:pt x="215" y="4"/>
                  </a:lnTo>
                  <a:lnTo>
                    <a:pt x="205" y="2"/>
                  </a:lnTo>
                  <a:lnTo>
                    <a:pt x="194" y="0"/>
                  </a:lnTo>
                  <a:lnTo>
                    <a:pt x="180" y="0"/>
                  </a:lnTo>
                  <a:lnTo>
                    <a:pt x="161" y="0"/>
                  </a:lnTo>
                  <a:lnTo>
                    <a:pt x="142" y="2"/>
                  </a:lnTo>
                  <a:lnTo>
                    <a:pt x="122" y="4"/>
                  </a:lnTo>
                  <a:lnTo>
                    <a:pt x="101" y="12"/>
                  </a:lnTo>
                  <a:lnTo>
                    <a:pt x="76" y="18"/>
                  </a:lnTo>
                  <a:lnTo>
                    <a:pt x="51" y="27"/>
                  </a:lnTo>
                  <a:lnTo>
                    <a:pt x="25" y="39"/>
                  </a:lnTo>
                  <a:lnTo>
                    <a:pt x="0" y="54"/>
                  </a:lnTo>
                  <a:lnTo>
                    <a:pt x="51" y="101"/>
                  </a:lnTo>
                  <a:lnTo>
                    <a:pt x="51" y="1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4065" y="2701"/>
              <a:ext cx="105" cy="185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0" y="46"/>
                </a:cxn>
                <a:cxn ang="0">
                  <a:pos x="8" y="53"/>
                </a:cxn>
                <a:cxn ang="0">
                  <a:pos x="17" y="65"/>
                </a:cxn>
                <a:cxn ang="0">
                  <a:pos x="31" y="84"/>
                </a:cxn>
                <a:cxn ang="0">
                  <a:pos x="44" y="101"/>
                </a:cxn>
                <a:cxn ang="0">
                  <a:pos x="61" y="124"/>
                </a:cxn>
                <a:cxn ang="0">
                  <a:pos x="78" y="148"/>
                </a:cxn>
                <a:cxn ang="0">
                  <a:pos x="99" y="177"/>
                </a:cxn>
                <a:cxn ang="0">
                  <a:pos x="118" y="203"/>
                </a:cxn>
                <a:cxn ang="0">
                  <a:pos x="137" y="230"/>
                </a:cxn>
                <a:cxn ang="0">
                  <a:pos x="154" y="257"/>
                </a:cxn>
                <a:cxn ang="0">
                  <a:pos x="173" y="285"/>
                </a:cxn>
                <a:cxn ang="0">
                  <a:pos x="185" y="310"/>
                </a:cxn>
                <a:cxn ang="0">
                  <a:pos x="198" y="335"/>
                </a:cxn>
                <a:cxn ang="0">
                  <a:pos x="205" y="355"/>
                </a:cxn>
                <a:cxn ang="0">
                  <a:pos x="211" y="371"/>
                </a:cxn>
                <a:cxn ang="0">
                  <a:pos x="209" y="344"/>
                </a:cxn>
                <a:cxn ang="0">
                  <a:pos x="205" y="327"/>
                </a:cxn>
                <a:cxn ang="0">
                  <a:pos x="204" y="308"/>
                </a:cxn>
                <a:cxn ang="0">
                  <a:pos x="196" y="287"/>
                </a:cxn>
                <a:cxn ang="0">
                  <a:pos x="190" y="264"/>
                </a:cxn>
                <a:cxn ang="0">
                  <a:pos x="179" y="236"/>
                </a:cxn>
                <a:cxn ang="0">
                  <a:pos x="169" y="207"/>
                </a:cxn>
                <a:cxn ang="0">
                  <a:pos x="154" y="175"/>
                </a:cxn>
                <a:cxn ang="0">
                  <a:pos x="139" y="144"/>
                </a:cxn>
                <a:cxn ang="0">
                  <a:pos x="118" y="110"/>
                </a:cxn>
                <a:cxn ang="0">
                  <a:pos x="97" y="74"/>
                </a:cxn>
                <a:cxn ang="0">
                  <a:pos x="70" y="36"/>
                </a:cxn>
                <a:cxn ang="0">
                  <a:pos x="42" y="0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211" h="371">
                  <a:moveTo>
                    <a:pt x="0" y="44"/>
                  </a:moveTo>
                  <a:lnTo>
                    <a:pt x="0" y="46"/>
                  </a:lnTo>
                  <a:lnTo>
                    <a:pt x="8" y="53"/>
                  </a:lnTo>
                  <a:lnTo>
                    <a:pt x="17" y="65"/>
                  </a:lnTo>
                  <a:lnTo>
                    <a:pt x="31" y="84"/>
                  </a:lnTo>
                  <a:lnTo>
                    <a:pt x="44" y="101"/>
                  </a:lnTo>
                  <a:lnTo>
                    <a:pt x="61" y="124"/>
                  </a:lnTo>
                  <a:lnTo>
                    <a:pt x="78" y="148"/>
                  </a:lnTo>
                  <a:lnTo>
                    <a:pt x="99" y="177"/>
                  </a:lnTo>
                  <a:lnTo>
                    <a:pt x="118" y="203"/>
                  </a:lnTo>
                  <a:lnTo>
                    <a:pt x="137" y="230"/>
                  </a:lnTo>
                  <a:lnTo>
                    <a:pt x="154" y="257"/>
                  </a:lnTo>
                  <a:lnTo>
                    <a:pt x="173" y="285"/>
                  </a:lnTo>
                  <a:lnTo>
                    <a:pt x="185" y="310"/>
                  </a:lnTo>
                  <a:lnTo>
                    <a:pt x="198" y="335"/>
                  </a:lnTo>
                  <a:lnTo>
                    <a:pt x="205" y="355"/>
                  </a:lnTo>
                  <a:lnTo>
                    <a:pt x="211" y="371"/>
                  </a:lnTo>
                  <a:lnTo>
                    <a:pt x="209" y="344"/>
                  </a:lnTo>
                  <a:lnTo>
                    <a:pt x="205" y="327"/>
                  </a:lnTo>
                  <a:lnTo>
                    <a:pt x="204" y="308"/>
                  </a:lnTo>
                  <a:lnTo>
                    <a:pt x="196" y="287"/>
                  </a:lnTo>
                  <a:lnTo>
                    <a:pt x="190" y="264"/>
                  </a:lnTo>
                  <a:lnTo>
                    <a:pt x="179" y="236"/>
                  </a:lnTo>
                  <a:lnTo>
                    <a:pt x="169" y="207"/>
                  </a:lnTo>
                  <a:lnTo>
                    <a:pt x="154" y="175"/>
                  </a:lnTo>
                  <a:lnTo>
                    <a:pt x="139" y="144"/>
                  </a:lnTo>
                  <a:lnTo>
                    <a:pt x="118" y="110"/>
                  </a:lnTo>
                  <a:lnTo>
                    <a:pt x="97" y="74"/>
                  </a:lnTo>
                  <a:lnTo>
                    <a:pt x="70" y="36"/>
                  </a:lnTo>
                  <a:lnTo>
                    <a:pt x="42" y="0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4122" y="2730"/>
              <a:ext cx="142" cy="67"/>
            </a:xfrm>
            <a:custGeom>
              <a:avLst/>
              <a:gdLst/>
              <a:ahLst/>
              <a:cxnLst>
                <a:cxn ang="0">
                  <a:pos x="23" y="133"/>
                </a:cxn>
                <a:cxn ang="0">
                  <a:pos x="23" y="131"/>
                </a:cxn>
                <a:cxn ang="0">
                  <a:pos x="29" y="127"/>
                </a:cxn>
                <a:cxn ang="0">
                  <a:pos x="36" y="122"/>
                </a:cxn>
                <a:cxn ang="0">
                  <a:pos x="46" y="118"/>
                </a:cxn>
                <a:cxn ang="0">
                  <a:pos x="57" y="108"/>
                </a:cxn>
                <a:cxn ang="0">
                  <a:pos x="72" y="103"/>
                </a:cxn>
                <a:cxn ang="0">
                  <a:pos x="90" y="93"/>
                </a:cxn>
                <a:cxn ang="0">
                  <a:pos x="109" y="84"/>
                </a:cxn>
                <a:cxn ang="0">
                  <a:pos x="126" y="74"/>
                </a:cxn>
                <a:cxn ang="0">
                  <a:pos x="147" y="65"/>
                </a:cxn>
                <a:cxn ang="0">
                  <a:pos x="171" y="53"/>
                </a:cxn>
                <a:cxn ang="0">
                  <a:pos x="194" y="45"/>
                </a:cxn>
                <a:cxn ang="0">
                  <a:pos x="215" y="34"/>
                </a:cxn>
                <a:cxn ang="0">
                  <a:pos x="240" y="26"/>
                </a:cxn>
                <a:cxn ang="0">
                  <a:pos x="261" y="17"/>
                </a:cxn>
                <a:cxn ang="0">
                  <a:pos x="285" y="11"/>
                </a:cxn>
                <a:cxn ang="0">
                  <a:pos x="282" y="7"/>
                </a:cxn>
                <a:cxn ang="0">
                  <a:pos x="266" y="4"/>
                </a:cxn>
                <a:cxn ang="0">
                  <a:pos x="255" y="2"/>
                </a:cxn>
                <a:cxn ang="0">
                  <a:pos x="244" y="0"/>
                </a:cxn>
                <a:cxn ang="0">
                  <a:pos x="226" y="0"/>
                </a:cxn>
                <a:cxn ang="0">
                  <a:pos x="211" y="2"/>
                </a:cxn>
                <a:cxn ang="0">
                  <a:pos x="190" y="2"/>
                </a:cxn>
                <a:cxn ang="0">
                  <a:pos x="169" y="6"/>
                </a:cxn>
                <a:cxn ang="0">
                  <a:pos x="147" y="11"/>
                </a:cxn>
                <a:cxn ang="0">
                  <a:pos x="120" y="21"/>
                </a:cxn>
                <a:cxn ang="0">
                  <a:pos x="91" y="28"/>
                </a:cxn>
                <a:cxn ang="0">
                  <a:pos x="65" y="45"/>
                </a:cxn>
                <a:cxn ang="0">
                  <a:pos x="33" y="61"/>
                </a:cxn>
                <a:cxn ang="0">
                  <a:pos x="0" y="84"/>
                </a:cxn>
                <a:cxn ang="0">
                  <a:pos x="23" y="133"/>
                </a:cxn>
                <a:cxn ang="0">
                  <a:pos x="23" y="133"/>
                </a:cxn>
              </a:cxnLst>
              <a:rect l="0" t="0" r="r" b="b"/>
              <a:pathLst>
                <a:path w="285" h="133">
                  <a:moveTo>
                    <a:pt x="23" y="133"/>
                  </a:moveTo>
                  <a:lnTo>
                    <a:pt x="23" y="131"/>
                  </a:lnTo>
                  <a:lnTo>
                    <a:pt x="29" y="127"/>
                  </a:lnTo>
                  <a:lnTo>
                    <a:pt x="36" y="122"/>
                  </a:lnTo>
                  <a:lnTo>
                    <a:pt x="46" y="118"/>
                  </a:lnTo>
                  <a:lnTo>
                    <a:pt x="57" y="108"/>
                  </a:lnTo>
                  <a:lnTo>
                    <a:pt x="72" y="103"/>
                  </a:lnTo>
                  <a:lnTo>
                    <a:pt x="90" y="93"/>
                  </a:lnTo>
                  <a:lnTo>
                    <a:pt x="109" y="84"/>
                  </a:lnTo>
                  <a:lnTo>
                    <a:pt x="126" y="74"/>
                  </a:lnTo>
                  <a:lnTo>
                    <a:pt x="147" y="65"/>
                  </a:lnTo>
                  <a:lnTo>
                    <a:pt x="171" y="53"/>
                  </a:lnTo>
                  <a:lnTo>
                    <a:pt x="194" y="45"/>
                  </a:lnTo>
                  <a:lnTo>
                    <a:pt x="215" y="34"/>
                  </a:lnTo>
                  <a:lnTo>
                    <a:pt x="240" y="26"/>
                  </a:lnTo>
                  <a:lnTo>
                    <a:pt x="261" y="17"/>
                  </a:lnTo>
                  <a:lnTo>
                    <a:pt x="285" y="11"/>
                  </a:lnTo>
                  <a:lnTo>
                    <a:pt x="282" y="7"/>
                  </a:lnTo>
                  <a:lnTo>
                    <a:pt x="266" y="4"/>
                  </a:lnTo>
                  <a:lnTo>
                    <a:pt x="255" y="2"/>
                  </a:lnTo>
                  <a:lnTo>
                    <a:pt x="244" y="0"/>
                  </a:lnTo>
                  <a:lnTo>
                    <a:pt x="226" y="0"/>
                  </a:lnTo>
                  <a:lnTo>
                    <a:pt x="211" y="2"/>
                  </a:lnTo>
                  <a:lnTo>
                    <a:pt x="190" y="2"/>
                  </a:lnTo>
                  <a:lnTo>
                    <a:pt x="169" y="6"/>
                  </a:lnTo>
                  <a:lnTo>
                    <a:pt x="147" y="11"/>
                  </a:lnTo>
                  <a:lnTo>
                    <a:pt x="120" y="21"/>
                  </a:lnTo>
                  <a:lnTo>
                    <a:pt x="91" y="28"/>
                  </a:lnTo>
                  <a:lnTo>
                    <a:pt x="65" y="45"/>
                  </a:lnTo>
                  <a:lnTo>
                    <a:pt x="33" y="61"/>
                  </a:lnTo>
                  <a:lnTo>
                    <a:pt x="0" y="84"/>
                  </a:lnTo>
                  <a:lnTo>
                    <a:pt x="23" y="133"/>
                  </a:lnTo>
                  <a:lnTo>
                    <a:pt x="23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4188" y="2633"/>
              <a:ext cx="699" cy="241"/>
            </a:xfrm>
            <a:custGeom>
              <a:avLst/>
              <a:gdLst/>
              <a:ahLst/>
              <a:cxnLst>
                <a:cxn ang="0">
                  <a:pos x="1398" y="29"/>
                </a:cxn>
                <a:cxn ang="0">
                  <a:pos x="1388" y="29"/>
                </a:cxn>
                <a:cxn ang="0">
                  <a:pos x="1360" y="34"/>
                </a:cxn>
                <a:cxn ang="0">
                  <a:pos x="1314" y="40"/>
                </a:cxn>
                <a:cxn ang="0">
                  <a:pos x="1253" y="51"/>
                </a:cxn>
                <a:cxn ang="0">
                  <a:pos x="1179" y="63"/>
                </a:cxn>
                <a:cxn ang="0">
                  <a:pos x="1094" y="82"/>
                </a:cxn>
                <a:cxn ang="0">
                  <a:pos x="997" y="101"/>
                </a:cxn>
                <a:cxn ang="0">
                  <a:pos x="896" y="127"/>
                </a:cxn>
                <a:cxn ang="0">
                  <a:pos x="786" y="154"/>
                </a:cxn>
                <a:cxn ang="0">
                  <a:pos x="671" y="188"/>
                </a:cxn>
                <a:cxn ang="0">
                  <a:pos x="555" y="224"/>
                </a:cxn>
                <a:cxn ang="0">
                  <a:pos x="439" y="268"/>
                </a:cxn>
                <a:cxn ang="0">
                  <a:pos x="322" y="312"/>
                </a:cxn>
                <a:cxn ang="0">
                  <a:pos x="208" y="363"/>
                </a:cxn>
                <a:cxn ang="0">
                  <a:pos x="99" y="420"/>
                </a:cxn>
                <a:cxn ang="0">
                  <a:pos x="0" y="483"/>
                </a:cxn>
                <a:cxn ang="0">
                  <a:pos x="2" y="479"/>
                </a:cxn>
                <a:cxn ang="0">
                  <a:pos x="10" y="470"/>
                </a:cxn>
                <a:cxn ang="0">
                  <a:pos x="19" y="454"/>
                </a:cxn>
                <a:cxn ang="0">
                  <a:pos x="40" y="437"/>
                </a:cxn>
                <a:cxn ang="0">
                  <a:pos x="61" y="415"/>
                </a:cxn>
                <a:cxn ang="0">
                  <a:pos x="92" y="388"/>
                </a:cxn>
                <a:cxn ang="0">
                  <a:pos x="126" y="359"/>
                </a:cxn>
                <a:cxn ang="0">
                  <a:pos x="169" y="331"/>
                </a:cxn>
                <a:cxn ang="0">
                  <a:pos x="217" y="297"/>
                </a:cxn>
                <a:cxn ang="0">
                  <a:pos x="272" y="262"/>
                </a:cxn>
                <a:cxn ang="0">
                  <a:pos x="337" y="226"/>
                </a:cxn>
                <a:cxn ang="0">
                  <a:pos x="407" y="196"/>
                </a:cxn>
                <a:cxn ang="0">
                  <a:pos x="483" y="164"/>
                </a:cxn>
                <a:cxn ang="0">
                  <a:pos x="571" y="131"/>
                </a:cxn>
                <a:cxn ang="0">
                  <a:pos x="666" y="103"/>
                </a:cxn>
                <a:cxn ang="0">
                  <a:pos x="770" y="78"/>
                </a:cxn>
                <a:cxn ang="0">
                  <a:pos x="869" y="53"/>
                </a:cxn>
                <a:cxn ang="0">
                  <a:pos x="960" y="34"/>
                </a:cxn>
                <a:cxn ang="0">
                  <a:pos x="1040" y="21"/>
                </a:cxn>
                <a:cxn ang="0">
                  <a:pos x="1109" y="11"/>
                </a:cxn>
                <a:cxn ang="0">
                  <a:pos x="1168" y="4"/>
                </a:cxn>
                <a:cxn ang="0">
                  <a:pos x="1219" y="2"/>
                </a:cxn>
                <a:cxn ang="0">
                  <a:pos x="1261" y="0"/>
                </a:cxn>
                <a:cxn ang="0">
                  <a:pos x="1299" y="2"/>
                </a:cxn>
                <a:cxn ang="0">
                  <a:pos x="1327" y="2"/>
                </a:cxn>
                <a:cxn ang="0">
                  <a:pos x="1350" y="6"/>
                </a:cxn>
                <a:cxn ang="0">
                  <a:pos x="1367" y="11"/>
                </a:cxn>
                <a:cxn ang="0">
                  <a:pos x="1381" y="17"/>
                </a:cxn>
                <a:cxn ang="0">
                  <a:pos x="1388" y="21"/>
                </a:cxn>
                <a:cxn ang="0">
                  <a:pos x="1396" y="25"/>
                </a:cxn>
                <a:cxn ang="0">
                  <a:pos x="1398" y="29"/>
                </a:cxn>
                <a:cxn ang="0">
                  <a:pos x="1398" y="29"/>
                </a:cxn>
                <a:cxn ang="0">
                  <a:pos x="1398" y="29"/>
                </a:cxn>
              </a:cxnLst>
              <a:rect l="0" t="0" r="r" b="b"/>
              <a:pathLst>
                <a:path w="1398" h="483">
                  <a:moveTo>
                    <a:pt x="1398" y="29"/>
                  </a:moveTo>
                  <a:lnTo>
                    <a:pt x="1388" y="29"/>
                  </a:lnTo>
                  <a:lnTo>
                    <a:pt x="1360" y="34"/>
                  </a:lnTo>
                  <a:lnTo>
                    <a:pt x="1314" y="40"/>
                  </a:lnTo>
                  <a:lnTo>
                    <a:pt x="1253" y="51"/>
                  </a:lnTo>
                  <a:lnTo>
                    <a:pt x="1179" y="63"/>
                  </a:lnTo>
                  <a:lnTo>
                    <a:pt x="1094" y="82"/>
                  </a:lnTo>
                  <a:lnTo>
                    <a:pt x="997" y="101"/>
                  </a:lnTo>
                  <a:lnTo>
                    <a:pt x="896" y="127"/>
                  </a:lnTo>
                  <a:lnTo>
                    <a:pt x="786" y="154"/>
                  </a:lnTo>
                  <a:lnTo>
                    <a:pt x="671" y="188"/>
                  </a:lnTo>
                  <a:lnTo>
                    <a:pt x="555" y="224"/>
                  </a:lnTo>
                  <a:lnTo>
                    <a:pt x="439" y="268"/>
                  </a:lnTo>
                  <a:lnTo>
                    <a:pt x="322" y="312"/>
                  </a:lnTo>
                  <a:lnTo>
                    <a:pt x="208" y="363"/>
                  </a:lnTo>
                  <a:lnTo>
                    <a:pt x="99" y="420"/>
                  </a:lnTo>
                  <a:lnTo>
                    <a:pt x="0" y="483"/>
                  </a:lnTo>
                  <a:lnTo>
                    <a:pt x="2" y="479"/>
                  </a:lnTo>
                  <a:lnTo>
                    <a:pt x="10" y="470"/>
                  </a:lnTo>
                  <a:lnTo>
                    <a:pt x="19" y="454"/>
                  </a:lnTo>
                  <a:lnTo>
                    <a:pt x="40" y="437"/>
                  </a:lnTo>
                  <a:lnTo>
                    <a:pt x="61" y="415"/>
                  </a:lnTo>
                  <a:lnTo>
                    <a:pt x="92" y="388"/>
                  </a:lnTo>
                  <a:lnTo>
                    <a:pt x="126" y="359"/>
                  </a:lnTo>
                  <a:lnTo>
                    <a:pt x="169" y="331"/>
                  </a:lnTo>
                  <a:lnTo>
                    <a:pt x="217" y="297"/>
                  </a:lnTo>
                  <a:lnTo>
                    <a:pt x="272" y="262"/>
                  </a:lnTo>
                  <a:lnTo>
                    <a:pt x="337" y="226"/>
                  </a:lnTo>
                  <a:lnTo>
                    <a:pt x="407" y="196"/>
                  </a:lnTo>
                  <a:lnTo>
                    <a:pt x="483" y="164"/>
                  </a:lnTo>
                  <a:lnTo>
                    <a:pt x="571" y="131"/>
                  </a:lnTo>
                  <a:lnTo>
                    <a:pt x="666" y="103"/>
                  </a:lnTo>
                  <a:lnTo>
                    <a:pt x="770" y="78"/>
                  </a:lnTo>
                  <a:lnTo>
                    <a:pt x="869" y="53"/>
                  </a:lnTo>
                  <a:lnTo>
                    <a:pt x="960" y="34"/>
                  </a:lnTo>
                  <a:lnTo>
                    <a:pt x="1040" y="21"/>
                  </a:lnTo>
                  <a:lnTo>
                    <a:pt x="1109" y="11"/>
                  </a:lnTo>
                  <a:lnTo>
                    <a:pt x="1168" y="4"/>
                  </a:lnTo>
                  <a:lnTo>
                    <a:pt x="1219" y="2"/>
                  </a:lnTo>
                  <a:lnTo>
                    <a:pt x="1261" y="0"/>
                  </a:lnTo>
                  <a:lnTo>
                    <a:pt x="1299" y="2"/>
                  </a:lnTo>
                  <a:lnTo>
                    <a:pt x="1327" y="2"/>
                  </a:lnTo>
                  <a:lnTo>
                    <a:pt x="1350" y="6"/>
                  </a:lnTo>
                  <a:lnTo>
                    <a:pt x="1367" y="11"/>
                  </a:lnTo>
                  <a:lnTo>
                    <a:pt x="1381" y="17"/>
                  </a:lnTo>
                  <a:lnTo>
                    <a:pt x="1388" y="21"/>
                  </a:lnTo>
                  <a:lnTo>
                    <a:pt x="1396" y="25"/>
                  </a:lnTo>
                  <a:lnTo>
                    <a:pt x="1398" y="29"/>
                  </a:lnTo>
                  <a:lnTo>
                    <a:pt x="1398" y="29"/>
                  </a:lnTo>
                  <a:lnTo>
                    <a:pt x="1398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4816" y="2603"/>
              <a:ext cx="179" cy="243"/>
            </a:xfrm>
            <a:custGeom>
              <a:avLst/>
              <a:gdLst/>
              <a:ahLst/>
              <a:cxnLst>
                <a:cxn ang="0">
                  <a:pos x="360" y="40"/>
                </a:cxn>
                <a:cxn ang="0">
                  <a:pos x="358" y="42"/>
                </a:cxn>
                <a:cxn ang="0">
                  <a:pos x="348" y="51"/>
                </a:cxn>
                <a:cxn ang="0">
                  <a:pos x="335" y="65"/>
                </a:cxn>
                <a:cxn ang="0">
                  <a:pos x="320" y="86"/>
                </a:cxn>
                <a:cxn ang="0">
                  <a:pos x="299" y="108"/>
                </a:cxn>
                <a:cxn ang="0">
                  <a:pos x="278" y="137"/>
                </a:cxn>
                <a:cxn ang="0">
                  <a:pos x="253" y="167"/>
                </a:cxn>
                <a:cxn ang="0">
                  <a:pos x="226" y="200"/>
                </a:cxn>
                <a:cxn ang="0">
                  <a:pos x="198" y="234"/>
                </a:cxn>
                <a:cxn ang="0">
                  <a:pos x="169" y="270"/>
                </a:cxn>
                <a:cxn ang="0">
                  <a:pos x="141" y="308"/>
                </a:cxn>
                <a:cxn ang="0">
                  <a:pos x="112" y="346"/>
                </a:cxn>
                <a:cxn ang="0">
                  <a:pos x="84" y="382"/>
                </a:cxn>
                <a:cxn ang="0">
                  <a:pos x="57" y="420"/>
                </a:cxn>
                <a:cxn ang="0">
                  <a:pos x="32" y="453"/>
                </a:cxn>
                <a:cxn ang="0">
                  <a:pos x="12" y="487"/>
                </a:cxn>
                <a:cxn ang="0">
                  <a:pos x="6" y="481"/>
                </a:cxn>
                <a:cxn ang="0">
                  <a:pos x="2" y="474"/>
                </a:cxn>
                <a:cxn ang="0">
                  <a:pos x="0" y="460"/>
                </a:cxn>
                <a:cxn ang="0">
                  <a:pos x="6" y="447"/>
                </a:cxn>
                <a:cxn ang="0">
                  <a:pos x="8" y="424"/>
                </a:cxn>
                <a:cxn ang="0">
                  <a:pos x="19" y="403"/>
                </a:cxn>
                <a:cxn ang="0">
                  <a:pos x="31" y="378"/>
                </a:cxn>
                <a:cxn ang="0">
                  <a:pos x="46" y="352"/>
                </a:cxn>
                <a:cxn ang="0">
                  <a:pos x="61" y="320"/>
                </a:cxn>
                <a:cxn ang="0">
                  <a:pos x="84" y="285"/>
                </a:cxn>
                <a:cxn ang="0">
                  <a:pos x="105" y="249"/>
                </a:cxn>
                <a:cxn ang="0">
                  <a:pos x="133" y="211"/>
                </a:cxn>
                <a:cxn ang="0">
                  <a:pos x="160" y="169"/>
                </a:cxn>
                <a:cxn ang="0">
                  <a:pos x="192" y="126"/>
                </a:cxn>
                <a:cxn ang="0">
                  <a:pos x="225" y="82"/>
                </a:cxn>
                <a:cxn ang="0">
                  <a:pos x="264" y="36"/>
                </a:cxn>
                <a:cxn ang="0">
                  <a:pos x="266" y="31"/>
                </a:cxn>
                <a:cxn ang="0">
                  <a:pos x="276" y="17"/>
                </a:cxn>
                <a:cxn ang="0">
                  <a:pos x="280" y="10"/>
                </a:cxn>
                <a:cxn ang="0">
                  <a:pos x="293" y="4"/>
                </a:cxn>
                <a:cxn ang="0">
                  <a:pos x="304" y="0"/>
                </a:cxn>
                <a:cxn ang="0">
                  <a:pos x="323" y="2"/>
                </a:cxn>
                <a:cxn ang="0">
                  <a:pos x="335" y="4"/>
                </a:cxn>
                <a:cxn ang="0">
                  <a:pos x="346" y="8"/>
                </a:cxn>
                <a:cxn ang="0">
                  <a:pos x="352" y="13"/>
                </a:cxn>
                <a:cxn ang="0">
                  <a:pos x="358" y="21"/>
                </a:cxn>
                <a:cxn ang="0">
                  <a:pos x="360" y="32"/>
                </a:cxn>
                <a:cxn ang="0">
                  <a:pos x="360" y="40"/>
                </a:cxn>
                <a:cxn ang="0">
                  <a:pos x="360" y="40"/>
                </a:cxn>
              </a:cxnLst>
              <a:rect l="0" t="0" r="r" b="b"/>
              <a:pathLst>
                <a:path w="360" h="487">
                  <a:moveTo>
                    <a:pt x="360" y="40"/>
                  </a:moveTo>
                  <a:lnTo>
                    <a:pt x="358" y="42"/>
                  </a:lnTo>
                  <a:lnTo>
                    <a:pt x="348" y="51"/>
                  </a:lnTo>
                  <a:lnTo>
                    <a:pt x="335" y="65"/>
                  </a:lnTo>
                  <a:lnTo>
                    <a:pt x="320" y="86"/>
                  </a:lnTo>
                  <a:lnTo>
                    <a:pt x="299" y="108"/>
                  </a:lnTo>
                  <a:lnTo>
                    <a:pt x="278" y="137"/>
                  </a:lnTo>
                  <a:lnTo>
                    <a:pt x="253" y="167"/>
                  </a:lnTo>
                  <a:lnTo>
                    <a:pt x="226" y="200"/>
                  </a:lnTo>
                  <a:lnTo>
                    <a:pt x="198" y="234"/>
                  </a:lnTo>
                  <a:lnTo>
                    <a:pt x="169" y="270"/>
                  </a:lnTo>
                  <a:lnTo>
                    <a:pt x="141" y="308"/>
                  </a:lnTo>
                  <a:lnTo>
                    <a:pt x="112" y="346"/>
                  </a:lnTo>
                  <a:lnTo>
                    <a:pt x="84" y="382"/>
                  </a:lnTo>
                  <a:lnTo>
                    <a:pt x="57" y="420"/>
                  </a:lnTo>
                  <a:lnTo>
                    <a:pt x="32" y="453"/>
                  </a:lnTo>
                  <a:lnTo>
                    <a:pt x="12" y="487"/>
                  </a:lnTo>
                  <a:lnTo>
                    <a:pt x="6" y="481"/>
                  </a:lnTo>
                  <a:lnTo>
                    <a:pt x="2" y="474"/>
                  </a:lnTo>
                  <a:lnTo>
                    <a:pt x="0" y="460"/>
                  </a:lnTo>
                  <a:lnTo>
                    <a:pt x="6" y="447"/>
                  </a:lnTo>
                  <a:lnTo>
                    <a:pt x="8" y="424"/>
                  </a:lnTo>
                  <a:lnTo>
                    <a:pt x="19" y="403"/>
                  </a:lnTo>
                  <a:lnTo>
                    <a:pt x="31" y="378"/>
                  </a:lnTo>
                  <a:lnTo>
                    <a:pt x="46" y="352"/>
                  </a:lnTo>
                  <a:lnTo>
                    <a:pt x="61" y="320"/>
                  </a:lnTo>
                  <a:lnTo>
                    <a:pt x="84" y="285"/>
                  </a:lnTo>
                  <a:lnTo>
                    <a:pt x="105" y="249"/>
                  </a:lnTo>
                  <a:lnTo>
                    <a:pt x="133" y="211"/>
                  </a:lnTo>
                  <a:lnTo>
                    <a:pt x="160" y="169"/>
                  </a:lnTo>
                  <a:lnTo>
                    <a:pt x="192" y="126"/>
                  </a:lnTo>
                  <a:lnTo>
                    <a:pt x="225" y="82"/>
                  </a:lnTo>
                  <a:lnTo>
                    <a:pt x="264" y="36"/>
                  </a:lnTo>
                  <a:lnTo>
                    <a:pt x="266" y="31"/>
                  </a:lnTo>
                  <a:lnTo>
                    <a:pt x="276" y="17"/>
                  </a:lnTo>
                  <a:lnTo>
                    <a:pt x="280" y="10"/>
                  </a:lnTo>
                  <a:lnTo>
                    <a:pt x="293" y="4"/>
                  </a:lnTo>
                  <a:lnTo>
                    <a:pt x="304" y="0"/>
                  </a:lnTo>
                  <a:lnTo>
                    <a:pt x="323" y="2"/>
                  </a:lnTo>
                  <a:lnTo>
                    <a:pt x="335" y="4"/>
                  </a:lnTo>
                  <a:lnTo>
                    <a:pt x="346" y="8"/>
                  </a:lnTo>
                  <a:lnTo>
                    <a:pt x="352" y="13"/>
                  </a:lnTo>
                  <a:lnTo>
                    <a:pt x="358" y="21"/>
                  </a:lnTo>
                  <a:lnTo>
                    <a:pt x="360" y="32"/>
                  </a:lnTo>
                  <a:lnTo>
                    <a:pt x="360" y="40"/>
                  </a:lnTo>
                  <a:lnTo>
                    <a:pt x="36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4776" y="2714"/>
              <a:ext cx="118" cy="49"/>
            </a:xfrm>
            <a:custGeom>
              <a:avLst/>
              <a:gdLst/>
              <a:ahLst/>
              <a:cxnLst>
                <a:cxn ang="0">
                  <a:pos x="194" y="72"/>
                </a:cxn>
                <a:cxn ang="0">
                  <a:pos x="189" y="70"/>
                </a:cxn>
                <a:cxn ang="0">
                  <a:pos x="173" y="70"/>
                </a:cxn>
                <a:cxn ang="0">
                  <a:pos x="164" y="70"/>
                </a:cxn>
                <a:cxn ang="0">
                  <a:pos x="152" y="70"/>
                </a:cxn>
                <a:cxn ang="0">
                  <a:pos x="141" y="72"/>
                </a:cxn>
                <a:cxn ang="0">
                  <a:pos x="128" y="74"/>
                </a:cxn>
                <a:cxn ang="0">
                  <a:pos x="112" y="74"/>
                </a:cxn>
                <a:cxn ang="0">
                  <a:pos x="97" y="74"/>
                </a:cxn>
                <a:cxn ang="0">
                  <a:pos x="82" y="76"/>
                </a:cxn>
                <a:cxn ang="0">
                  <a:pos x="67" y="79"/>
                </a:cxn>
                <a:cxn ang="0">
                  <a:pos x="52" y="83"/>
                </a:cxn>
                <a:cxn ang="0">
                  <a:pos x="35" y="85"/>
                </a:cxn>
                <a:cxn ang="0">
                  <a:pos x="21" y="91"/>
                </a:cxn>
                <a:cxn ang="0">
                  <a:pos x="10" y="97"/>
                </a:cxn>
                <a:cxn ang="0">
                  <a:pos x="0" y="93"/>
                </a:cxn>
                <a:cxn ang="0">
                  <a:pos x="0" y="85"/>
                </a:cxn>
                <a:cxn ang="0">
                  <a:pos x="2" y="76"/>
                </a:cxn>
                <a:cxn ang="0">
                  <a:pos x="8" y="68"/>
                </a:cxn>
                <a:cxn ang="0">
                  <a:pos x="17" y="58"/>
                </a:cxn>
                <a:cxn ang="0">
                  <a:pos x="31" y="53"/>
                </a:cxn>
                <a:cxn ang="0">
                  <a:pos x="42" y="41"/>
                </a:cxn>
                <a:cxn ang="0">
                  <a:pos x="61" y="32"/>
                </a:cxn>
                <a:cxn ang="0">
                  <a:pos x="80" y="22"/>
                </a:cxn>
                <a:cxn ang="0">
                  <a:pos x="105" y="17"/>
                </a:cxn>
                <a:cxn ang="0">
                  <a:pos x="131" y="7"/>
                </a:cxn>
                <a:cxn ang="0">
                  <a:pos x="164" y="1"/>
                </a:cxn>
                <a:cxn ang="0">
                  <a:pos x="196" y="0"/>
                </a:cxn>
                <a:cxn ang="0">
                  <a:pos x="238" y="0"/>
                </a:cxn>
                <a:cxn ang="0">
                  <a:pos x="194" y="72"/>
                </a:cxn>
                <a:cxn ang="0">
                  <a:pos x="194" y="72"/>
                </a:cxn>
              </a:cxnLst>
              <a:rect l="0" t="0" r="r" b="b"/>
              <a:pathLst>
                <a:path w="238" h="97">
                  <a:moveTo>
                    <a:pt x="194" y="72"/>
                  </a:moveTo>
                  <a:lnTo>
                    <a:pt x="189" y="70"/>
                  </a:lnTo>
                  <a:lnTo>
                    <a:pt x="173" y="70"/>
                  </a:lnTo>
                  <a:lnTo>
                    <a:pt x="164" y="70"/>
                  </a:lnTo>
                  <a:lnTo>
                    <a:pt x="152" y="70"/>
                  </a:lnTo>
                  <a:lnTo>
                    <a:pt x="141" y="72"/>
                  </a:lnTo>
                  <a:lnTo>
                    <a:pt x="128" y="74"/>
                  </a:lnTo>
                  <a:lnTo>
                    <a:pt x="112" y="74"/>
                  </a:lnTo>
                  <a:lnTo>
                    <a:pt x="97" y="74"/>
                  </a:lnTo>
                  <a:lnTo>
                    <a:pt x="82" y="76"/>
                  </a:lnTo>
                  <a:lnTo>
                    <a:pt x="67" y="79"/>
                  </a:lnTo>
                  <a:lnTo>
                    <a:pt x="52" y="83"/>
                  </a:lnTo>
                  <a:lnTo>
                    <a:pt x="35" y="85"/>
                  </a:lnTo>
                  <a:lnTo>
                    <a:pt x="21" y="91"/>
                  </a:lnTo>
                  <a:lnTo>
                    <a:pt x="10" y="97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2" y="76"/>
                  </a:lnTo>
                  <a:lnTo>
                    <a:pt x="8" y="68"/>
                  </a:lnTo>
                  <a:lnTo>
                    <a:pt x="17" y="58"/>
                  </a:lnTo>
                  <a:lnTo>
                    <a:pt x="31" y="53"/>
                  </a:lnTo>
                  <a:lnTo>
                    <a:pt x="42" y="41"/>
                  </a:lnTo>
                  <a:lnTo>
                    <a:pt x="61" y="32"/>
                  </a:lnTo>
                  <a:lnTo>
                    <a:pt x="80" y="22"/>
                  </a:lnTo>
                  <a:lnTo>
                    <a:pt x="105" y="17"/>
                  </a:lnTo>
                  <a:lnTo>
                    <a:pt x="131" y="7"/>
                  </a:lnTo>
                  <a:lnTo>
                    <a:pt x="164" y="1"/>
                  </a:lnTo>
                  <a:lnTo>
                    <a:pt x="196" y="0"/>
                  </a:lnTo>
                  <a:lnTo>
                    <a:pt x="238" y="0"/>
                  </a:lnTo>
                  <a:lnTo>
                    <a:pt x="194" y="72"/>
                  </a:lnTo>
                  <a:lnTo>
                    <a:pt x="194" y="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4583" y="3098"/>
              <a:ext cx="120" cy="318"/>
            </a:xfrm>
            <a:custGeom>
              <a:avLst/>
              <a:gdLst/>
              <a:ahLst/>
              <a:cxnLst>
                <a:cxn ang="0">
                  <a:pos x="44" y="635"/>
                </a:cxn>
                <a:cxn ang="0">
                  <a:pos x="44" y="627"/>
                </a:cxn>
                <a:cxn ang="0">
                  <a:pos x="48" y="614"/>
                </a:cxn>
                <a:cxn ang="0">
                  <a:pos x="54" y="587"/>
                </a:cxn>
                <a:cxn ang="0">
                  <a:pos x="63" y="557"/>
                </a:cxn>
                <a:cxn ang="0">
                  <a:pos x="71" y="515"/>
                </a:cxn>
                <a:cxn ang="0">
                  <a:pos x="82" y="473"/>
                </a:cxn>
                <a:cxn ang="0">
                  <a:pos x="93" y="424"/>
                </a:cxn>
                <a:cxn ang="0">
                  <a:pos x="111" y="374"/>
                </a:cxn>
                <a:cxn ang="0">
                  <a:pos x="122" y="321"/>
                </a:cxn>
                <a:cxn ang="0">
                  <a:pos x="139" y="268"/>
                </a:cxn>
                <a:cxn ang="0">
                  <a:pos x="154" y="214"/>
                </a:cxn>
                <a:cxn ang="0">
                  <a:pos x="173" y="163"/>
                </a:cxn>
                <a:cxn ang="0">
                  <a:pos x="189" y="114"/>
                </a:cxn>
                <a:cxn ang="0">
                  <a:pos x="206" y="70"/>
                </a:cxn>
                <a:cxn ang="0">
                  <a:pos x="225" y="32"/>
                </a:cxn>
                <a:cxn ang="0">
                  <a:pos x="242" y="0"/>
                </a:cxn>
                <a:cxn ang="0">
                  <a:pos x="238" y="0"/>
                </a:cxn>
                <a:cxn ang="0">
                  <a:pos x="234" y="2"/>
                </a:cxn>
                <a:cxn ang="0">
                  <a:pos x="228" y="5"/>
                </a:cxn>
                <a:cxn ang="0">
                  <a:pos x="219" y="13"/>
                </a:cxn>
                <a:cxn ang="0">
                  <a:pos x="206" y="22"/>
                </a:cxn>
                <a:cxn ang="0">
                  <a:pos x="192" y="38"/>
                </a:cxn>
                <a:cxn ang="0">
                  <a:pos x="175" y="60"/>
                </a:cxn>
                <a:cxn ang="0">
                  <a:pos x="160" y="87"/>
                </a:cxn>
                <a:cxn ang="0">
                  <a:pos x="141" y="118"/>
                </a:cxn>
                <a:cxn ang="0">
                  <a:pos x="122" y="156"/>
                </a:cxn>
                <a:cxn ang="0">
                  <a:pos x="101" y="203"/>
                </a:cxn>
                <a:cxn ang="0">
                  <a:pos x="82" y="258"/>
                </a:cxn>
                <a:cxn ang="0">
                  <a:pos x="61" y="319"/>
                </a:cxn>
                <a:cxn ang="0">
                  <a:pos x="40" y="393"/>
                </a:cxn>
                <a:cxn ang="0">
                  <a:pos x="19" y="475"/>
                </a:cxn>
                <a:cxn ang="0">
                  <a:pos x="0" y="568"/>
                </a:cxn>
                <a:cxn ang="0">
                  <a:pos x="44" y="635"/>
                </a:cxn>
                <a:cxn ang="0">
                  <a:pos x="44" y="635"/>
                </a:cxn>
              </a:cxnLst>
              <a:rect l="0" t="0" r="r" b="b"/>
              <a:pathLst>
                <a:path w="242" h="635">
                  <a:moveTo>
                    <a:pt x="44" y="635"/>
                  </a:moveTo>
                  <a:lnTo>
                    <a:pt x="44" y="627"/>
                  </a:lnTo>
                  <a:lnTo>
                    <a:pt x="48" y="614"/>
                  </a:lnTo>
                  <a:lnTo>
                    <a:pt x="54" y="587"/>
                  </a:lnTo>
                  <a:lnTo>
                    <a:pt x="63" y="557"/>
                  </a:lnTo>
                  <a:lnTo>
                    <a:pt x="71" y="515"/>
                  </a:lnTo>
                  <a:lnTo>
                    <a:pt x="82" y="473"/>
                  </a:lnTo>
                  <a:lnTo>
                    <a:pt x="93" y="424"/>
                  </a:lnTo>
                  <a:lnTo>
                    <a:pt x="111" y="374"/>
                  </a:lnTo>
                  <a:lnTo>
                    <a:pt x="122" y="321"/>
                  </a:lnTo>
                  <a:lnTo>
                    <a:pt x="139" y="268"/>
                  </a:lnTo>
                  <a:lnTo>
                    <a:pt x="154" y="214"/>
                  </a:lnTo>
                  <a:lnTo>
                    <a:pt x="173" y="163"/>
                  </a:lnTo>
                  <a:lnTo>
                    <a:pt x="189" y="114"/>
                  </a:lnTo>
                  <a:lnTo>
                    <a:pt x="206" y="70"/>
                  </a:lnTo>
                  <a:lnTo>
                    <a:pt x="225" y="32"/>
                  </a:lnTo>
                  <a:lnTo>
                    <a:pt x="242" y="0"/>
                  </a:lnTo>
                  <a:lnTo>
                    <a:pt x="238" y="0"/>
                  </a:lnTo>
                  <a:lnTo>
                    <a:pt x="234" y="2"/>
                  </a:lnTo>
                  <a:lnTo>
                    <a:pt x="228" y="5"/>
                  </a:lnTo>
                  <a:lnTo>
                    <a:pt x="219" y="13"/>
                  </a:lnTo>
                  <a:lnTo>
                    <a:pt x="206" y="22"/>
                  </a:lnTo>
                  <a:lnTo>
                    <a:pt x="192" y="38"/>
                  </a:lnTo>
                  <a:lnTo>
                    <a:pt x="175" y="60"/>
                  </a:lnTo>
                  <a:lnTo>
                    <a:pt x="160" y="87"/>
                  </a:lnTo>
                  <a:lnTo>
                    <a:pt x="141" y="118"/>
                  </a:lnTo>
                  <a:lnTo>
                    <a:pt x="122" y="156"/>
                  </a:lnTo>
                  <a:lnTo>
                    <a:pt x="101" y="203"/>
                  </a:lnTo>
                  <a:lnTo>
                    <a:pt x="82" y="258"/>
                  </a:lnTo>
                  <a:lnTo>
                    <a:pt x="61" y="319"/>
                  </a:lnTo>
                  <a:lnTo>
                    <a:pt x="40" y="393"/>
                  </a:lnTo>
                  <a:lnTo>
                    <a:pt x="19" y="475"/>
                  </a:lnTo>
                  <a:lnTo>
                    <a:pt x="0" y="568"/>
                  </a:lnTo>
                  <a:lnTo>
                    <a:pt x="44" y="635"/>
                  </a:lnTo>
                  <a:lnTo>
                    <a:pt x="44" y="6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4226" y="3171"/>
              <a:ext cx="391" cy="250"/>
            </a:xfrm>
            <a:custGeom>
              <a:avLst/>
              <a:gdLst/>
              <a:ahLst/>
              <a:cxnLst>
                <a:cxn ang="0">
                  <a:pos x="765" y="500"/>
                </a:cxn>
                <a:cxn ang="0">
                  <a:pos x="759" y="496"/>
                </a:cxn>
                <a:cxn ang="0">
                  <a:pos x="746" y="485"/>
                </a:cxn>
                <a:cxn ang="0">
                  <a:pos x="723" y="466"/>
                </a:cxn>
                <a:cxn ang="0">
                  <a:pos x="694" y="445"/>
                </a:cxn>
                <a:cxn ang="0">
                  <a:pos x="656" y="415"/>
                </a:cxn>
                <a:cxn ang="0">
                  <a:pos x="614" y="382"/>
                </a:cxn>
                <a:cxn ang="0">
                  <a:pos x="563" y="344"/>
                </a:cxn>
                <a:cxn ang="0">
                  <a:pos x="512" y="308"/>
                </a:cxn>
                <a:cxn ang="0">
                  <a:pos x="453" y="266"/>
                </a:cxn>
                <a:cxn ang="0">
                  <a:pos x="394" y="224"/>
                </a:cxn>
                <a:cxn ang="0">
                  <a:pos x="329" y="183"/>
                </a:cxn>
                <a:cxn ang="0">
                  <a:pos x="265" y="143"/>
                </a:cxn>
                <a:cxn ang="0">
                  <a:pos x="198" y="103"/>
                </a:cxn>
                <a:cxn ang="0">
                  <a:pos x="132" y="67"/>
                </a:cxn>
                <a:cxn ang="0">
                  <a:pos x="65" y="3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12" y="0"/>
                </a:cxn>
                <a:cxn ang="0">
                  <a:pos x="25" y="0"/>
                </a:cxn>
                <a:cxn ang="0">
                  <a:pos x="42" y="0"/>
                </a:cxn>
                <a:cxn ang="0">
                  <a:pos x="65" y="4"/>
                </a:cxn>
                <a:cxn ang="0">
                  <a:pos x="93" y="10"/>
                </a:cxn>
                <a:cxn ang="0">
                  <a:pos x="132" y="25"/>
                </a:cxn>
                <a:cxn ang="0">
                  <a:pos x="177" y="40"/>
                </a:cxn>
                <a:cxn ang="0">
                  <a:pos x="232" y="63"/>
                </a:cxn>
                <a:cxn ang="0">
                  <a:pos x="293" y="93"/>
                </a:cxn>
                <a:cxn ang="0">
                  <a:pos x="369" y="133"/>
                </a:cxn>
                <a:cxn ang="0">
                  <a:pos x="453" y="179"/>
                </a:cxn>
                <a:cxn ang="0">
                  <a:pos x="550" y="236"/>
                </a:cxn>
                <a:cxn ang="0">
                  <a:pos x="658" y="304"/>
                </a:cxn>
                <a:cxn ang="0">
                  <a:pos x="782" y="384"/>
                </a:cxn>
                <a:cxn ang="0">
                  <a:pos x="765" y="500"/>
                </a:cxn>
                <a:cxn ang="0">
                  <a:pos x="765" y="500"/>
                </a:cxn>
              </a:cxnLst>
              <a:rect l="0" t="0" r="r" b="b"/>
              <a:pathLst>
                <a:path w="782" h="500">
                  <a:moveTo>
                    <a:pt x="765" y="500"/>
                  </a:moveTo>
                  <a:lnTo>
                    <a:pt x="759" y="496"/>
                  </a:lnTo>
                  <a:lnTo>
                    <a:pt x="746" y="485"/>
                  </a:lnTo>
                  <a:lnTo>
                    <a:pt x="723" y="466"/>
                  </a:lnTo>
                  <a:lnTo>
                    <a:pt x="694" y="445"/>
                  </a:lnTo>
                  <a:lnTo>
                    <a:pt x="656" y="415"/>
                  </a:lnTo>
                  <a:lnTo>
                    <a:pt x="614" y="382"/>
                  </a:lnTo>
                  <a:lnTo>
                    <a:pt x="563" y="344"/>
                  </a:lnTo>
                  <a:lnTo>
                    <a:pt x="512" y="308"/>
                  </a:lnTo>
                  <a:lnTo>
                    <a:pt x="453" y="266"/>
                  </a:lnTo>
                  <a:lnTo>
                    <a:pt x="394" y="224"/>
                  </a:lnTo>
                  <a:lnTo>
                    <a:pt x="329" y="183"/>
                  </a:lnTo>
                  <a:lnTo>
                    <a:pt x="265" y="143"/>
                  </a:lnTo>
                  <a:lnTo>
                    <a:pt x="198" y="103"/>
                  </a:lnTo>
                  <a:lnTo>
                    <a:pt x="132" y="67"/>
                  </a:lnTo>
                  <a:lnTo>
                    <a:pt x="65" y="3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2" y="0"/>
                  </a:lnTo>
                  <a:lnTo>
                    <a:pt x="25" y="0"/>
                  </a:lnTo>
                  <a:lnTo>
                    <a:pt x="42" y="0"/>
                  </a:lnTo>
                  <a:lnTo>
                    <a:pt x="65" y="4"/>
                  </a:lnTo>
                  <a:lnTo>
                    <a:pt x="93" y="10"/>
                  </a:lnTo>
                  <a:lnTo>
                    <a:pt x="132" y="25"/>
                  </a:lnTo>
                  <a:lnTo>
                    <a:pt x="177" y="40"/>
                  </a:lnTo>
                  <a:lnTo>
                    <a:pt x="232" y="63"/>
                  </a:lnTo>
                  <a:lnTo>
                    <a:pt x="293" y="93"/>
                  </a:lnTo>
                  <a:lnTo>
                    <a:pt x="369" y="133"/>
                  </a:lnTo>
                  <a:lnTo>
                    <a:pt x="453" y="179"/>
                  </a:lnTo>
                  <a:lnTo>
                    <a:pt x="550" y="236"/>
                  </a:lnTo>
                  <a:lnTo>
                    <a:pt x="658" y="304"/>
                  </a:lnTo>
                  <a:lnTo>
                    <a:pt x="782" y="384"/>
                  </a:lnTo>
                  <a:lnTo>
                    <a:pt x="765" y="500"/>
                  </a:lnTo>
                  <a:lnTo>
                    <a:pt x="765" y="5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4433" y="3224"/>
              <a:ext cx="129" cy="63"/>
            </a:xfrm>
            <a:custGeom>
              <a:avLst/>
              <a:gdLst/>
              <a:ahLst/>
              <a:cxnLst>
                <a:cxn ang="0">
                  <a:pos x="40" y="127"/>
                </a:cxn>
                <a:cxn ang="0">
                  <a:pos x="42" y="121"/>
                </a:cxn>
                <a:cxn ang="0">
                  <a:pos x="53" y="114"/>
                </a:cxn>
                <a:cxn ang="0">
                  <a:pos x="59" y="104"/>
                </a:cxn>
                <a:cxn ang="0">
                  <a:pos x="68" y="97"/>
                </a:cxn>
                <a:cxn ang="0">
                  <a:pos x="80" y="89"/>
                </a:cxn>
                <a:cxn ang="0">
                  <a:pos x="95" y="81"/>
                </a:cxn>
                <a:cxn ang="0">
                  <a:pos x="108" y="70"/>
                </a:cxn>
                <a:cxn ang="0">
                  <a:pos x="123" y="60"/>
                </a:cxn>
                <a:cxn ang="0">
                  <a:pos x="142" y="49"/>
                </a:cxn>
                <a:cxn ang="0">
                  <a:pos x="163" y="40"/>
                </a:cxn>
                <a:cxn ang="0">
                  <a:pos x="182" y="30"/>
                </a:cxn>
                <a:cxn ang="0">
                  <a:pos x="205" y="19"/>
                </a:cxn>
                <a:cxn ang="0">
                  <a:pos x="230" y="9"/>
                </a:cxn>
                <a:cxn ang="0">
                  <a:pos x="256" y="5"/>
                </a:cxn>
                <a:cxn ang="0">
                  <a:pos x="255" y="3"/>
                </a:cxn>
                <a:cxn ang="0">
                  <a:pos x="251" y="3"/>
                </a:cxn>
                <a:cxn ang="0">
                  <a:pos x="243" y="2"/>
                </a:cxn>
                <a:cxn ang="0">
                  <a:pos x="234" y="2"/>
                </a:cxn>
                <a:cxn ang="0">
                  <a:pos x="220" y="0"/>
                </a:cxn>
                <a:cxn ang="0">
                  <a:pos x="205" y="0"/>
                </a:cxn>
                <a:cxn ang="0">
                  <a:pos x="190" y="0"/>
                </a:cxn>
                <a:cxn ang="0">
                  <a:pos x="175" y="3"/>
                </a:cxn>
                <a:cxn ang="0">
                  <a:pos x="152" y="3"/>
                </a:cxn>
                <a:cxn ang="0">
                  <a:pos x="133" y="7"/>
                </a:cxn>
                <a:cxn ang="0">
                  <a:pos x="112" y="13"/>
                </a:cxn>
                <a:cxn ang="0">
                  <a:pos x="91" y="22"/>
                </a:cxn>
                <a:cxn ang="0">
                  <a:pos x="66" y="32"/>
                </a:cxn>
                <a:cxn ang="0">
                  <a:pos x="44" y="45"/>
                </a:cxn>
                <a:cxn ang="0">
                  <a:pos x="21" y="60"/>
                </a:cxn>
                <a:cxn ang="0">
                  <a:pos x="0" y="79"/>
                </a:cxn>
                <a:cxn ang="0">
                  <a:pos x="40" y="127"/>
                </a:cxn>
                <a:cxn ang="0">
                  <a:pos x="40" y="127"/>
                </a:cxn>
              </a:cxnLst>
              <a:rect l="0" t="0" r="r" b="b"/>
              <a:pathLst>
                <a:path w="256" h="127">
                  <a:moveTo>
                    <a:pt x="40" y="127"/>
                  </a:moveTo>
                  <a:lnTo>
                    <a:pt x="42" y="121"/>
                  </a:lnTo>
                  <a:lnTo>
                    <a:pt x="53" y="114"/>
                  </a:lnTo>
                  <a:lnTo>
                    <a:pt x="59" y="104"/>
                  </a:lnTo>
                  <a:lnTo>
                    <a:pt x="68" y="97"/>
                  </a:lnTo>
                  <a:lnTo>
                    <a:pt x="80" y="89"/>
                  </a:lnTo>
                  <a:lnTo>
                    <a:pt x="95" y="81"/>
                  </a:lnTo>
                  <a:lnTo>
                    <a:pt x="108" y="70"/>
                  </a:lnTo>
                  <a:lnTo>
                    <a:pt x="123" y="60"/>
                  </a:lnTo>
                  <a:lnTo>
                    <a:pt x="142" y="49"/>
                  </a:lnTo>
                  <a:lnTo>
                    <a:pt x="163" y="40"/>
                  </a:lnTo>
                  <a:lnTo>
                    <a:pt x="182" y="30"/>
                  </a:lnTo>
                  <a:lnTo>
                    <a:pt x="205" y="19"/>
                  </a:lnTo>
                  <a:lnTo>
                    <a:pt x="230" y="9"/>
                  </a:lnTo>
                  <a:lnTo>
                    <a:pt x="256" y="5"/>
                  </a:lnTo>
                  <a:lnTo>
                    <a:pt x="255" y="3"/>
                  </a:lnTo>
                  <a:lnTo>
                    <a:pt x="251" y="3"/>
                  </a:lnTo>
                  <a:lnTo>
                    <a:pt x="243" y="2"/>
                  </a:lnTo>
                  <a:lnTo>
                    <a:pt x="234" y="2"/>
                  </a:lnTo>
                  <a:lnTo>
                    <a:pt x="220" y="0"/>
                  </a:lnTo>
                  <a:lnTo>
                    <a:pt x="205" y="0"/>
                  </a:lnTo>
                  <a:lnTo>
                    <a:pt x="190" y="0"/>
                  </a:lnTo>
                  <a:lnTo>
                    <a:pt x="175" y="3"/>
                  </a:lnTo>
                  <a:lnTo>
                    <a:pt x="152" y="3"/>
                  </a:lnTo>
                  <a:lnTo>
                    <a:pt x="133" y="7"/>
                  </a:lnTo>
                  <a:lnTo>
                    <a:pt x="112" y="13"/>
                  </a:lnTo>
                  <a:lnTo>
                    <a:pt x="91" y="22"/>
                  </a:lnTo>
                  <a:lnTo>
                    <a:pt x="66" y="32"/>
                  </a:lnTo>
                  <a:lnTo>
                    <a:pt x="44" y="45"/>
                  </a:lnTo>
                  <a:lnTo>
                    <a:pt x="21" y="60"/>
                  </a:lnTo>
                  <a:lnTo>
                    <a:pt x="0" y="79"/>
                  </a:lnTo>
                  <a:lnTo>
                    <a:pt x="40" y="127"/>
                  </a:lnTo>
                  <a:lnTo>
                    <a:pt x="40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4315" y="3159"/>
              <a:ext cx="137" cy="58"/>
            </a:xfrm>
            <a:custGeom>
              <a:avLst/>
              <a:gdLst/>
              <a:ahLst/>
              <a:cxnLst>
                <a:cxn ang="0">
                  <a:pos x="44" y="116"/>
                </a:cxn>
                <a:cxn ang="0">
                  <a:pos x="48" y="111"/>
                </a:cxn>
                <a:cxn ang="0">
                  <a:pos x="59" y="103"/>
                </a:cxn>
                <a:cxn ang="0">
                  <a:pos x="67" y="93"/>
                </a:cxn>
                <a:cxn ang="0">
                  <a:pos x="80" y="86"/>
                </a:cxn>
                <a:cxn ang="0">
                  <a:pos x="91" y="78"/>
                </a:cxn>
                <a:cxn ang="0">
                  <a:pos x="109" y="71"/>
                </a:cxn>
                <a:cxn ang="0">
                  <a:pos x="122" y="59"/>
                </a:cxn>
                <a:cxn ang="0">
                  <a:pos x="139" y="52"/>
                </a:cxn>
                <a:cxn ang="0">
                  <a:pos x="160" y="40"/>
                </a:cxn>
                <a:cxn ang="0">
                  <a:pos x="181" y="33"/>
                </a:cxn>
                <a:cxn ang="0">
                  <a:pos x="202" y="25"/>
                </a:cxn>
                <a:cxn ang="0">
                  <a:pos x="225" y="17"/>
                </a:cxn>
                <a:cxn ang="0">
                  <a:pos x="249" y="10"/>
                </a:cxn>
                <a:cxn ang="0">
                  <a:pos x="276" y="6"/>
                </a:cxn>
                <a:cxn ang="0">
                  <a:pos x="272" y="4"/>
                </a:cxn>
                <a:cxn ang="0">
                  <a:pos x="266" y="2"/>
                </a:cxn>
                <a:cxn ang="0">
                  <a:pos x="255" y="0"/>
                </a:cxn>
                <a:cxn ang="0">
                  <a:pos x="244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0" y="0"/>
                </a:cxn>
                <a:cxn ang="0">
                  <a:pos x="169" y="2"/>
                </a:cxn>
                <a:cxn ang="0">
                  <a:pos x="145" y="2"/>
                </a:cxn>
                <a:cxn ang="0">
                  <a:pos x="124" y="8"/>
                </a:cxn>
                <a:cxn ang="0">
                  <a:pos x="101" y="14"/>
                </a:cxn>
                <a:cxn ang="0">
                  <a:pos x="80" y="25"/>
                </a:cxn>
                <a:cxn ang="0">
                  <a:pos x="57" y="35"/>
                </a:cxn>
                <a:cxn ang="0">
                  <a:pos x="34" y="52"/>
                </a:cxn>
                <a:cxn ang="0">
                  <a:pos x="15" y="67"/>
                </a:cxn>
                <a:cxn ang="0">
                  <a:pos x="0" y="90"/>
                </a:cxn>
                <a:cxn ang="0">
                  <a:pos x="44" y="116"/>
                </a:cxn>
                <a:cxn ang="0">
                  <a:pos x="44" y="116"/>
                </a:cxn>
              </a:cxnLst>
              <a:rect l="0" t="0" r="r" b="b"/>
              <a:pathLst>
                <a:path w="276" h="116">
                  <a:moveTo>
                    <a:pt x="44" y="116"/>
                  </a:moveTo>
                  <a:lnTo>
                    <a:pt x="48" y="111"/>
                  </a:lnTo>
                  <a:lnTo>
                    <a:pt x="59" y="103"/>
                  </a:lnTo>
                  <a:lnTo>
                    <a:pt x="67" y="93"/>
                  </a:lnTo>
                  <a:lnTo>
                    <a:pt x="80" y="86"/>
                  </a:lnTo>
                  <a:lnTo>
                    <a:pt x="91" y="78"/>
                  </a:lnTo>
                  <a:lnTo>
                    <a:pt x="109" y="71"/>
                  </a:lnTo>
                  <a:lnTo>
                    <a:pt x="122" y="59"/>
                  </a:lnTo>
                  <a:lnTo>
                    <a:pt x="139" y="52"/>
                  </a:lnTo>
                  <a:lnTo>
                    <a:pt x="160" y="40"/>
                  </a:lnTo>
                  <a:lnTo>
                    <a:pt x="181" y="33"/>
                  </a:lnTo>
                  <a:lnTo>
                    <a:pt x="202" y="25"/>
                  </a:lnTo>
                  <a:lnTo>
                    <a:pt x="225" y="17"/>
                  </a:lnTo>
                  <a:lnTo>
                    <a:pt x="249" y="10"/>
                  </a:lnTo>
                  <a:lnTo>
                    <a:pt x="276" y="6"/>
                  </a:lnTo>
                  <a:lnTo>
                    <a:pt x="272" y="4"/>
                  </a:lnTo>
                  <a:lnTo>
                    <a:pt x="266" y="2"/>
                  </a:lnTo>
                  <a:lnTo>
                    <a:pt x="255" y="0"/>
                  </a:lnTo>
                  <a:lnTo>
                    <a:pt x="244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0" y="0"/>
                  </a:lnTo>
                  <a:lnTo>
                    <a:pt x="169" y="2"/>
                  </a:lnTo>
                  <a:lnTo>
                    <a:pt x="145" y="2"/>
                  </a:lnTo>
                  <a:lnTo>
                    <a:pt x="124" y="8"/>
                  </a:lnTo>
                  <a:lnTo>
                    <a:pt x="101" y="14"/>
                  </a:lnTo>
                  <a:lnTo>
                    <a:pt x="80" y="25"/>
                  </a:lnTo>
                  <a:lnTo>
                    <a:pt x="57" y="35"/>
                  </a:lnTo>
                  <a:lnTo>
                    <a:pt x="34" y="52"/>
                  </a:lnTo>
                  <a:lnTo>
                    <a:pt x="15" y="67"/>
                  </a:lnTo>
                  <a:lnTo>
                    <a:pt x="0" y="90"/>
                  </a:lnTo>
                  <a:lnTo>
                    <a:pt x="44" y="116"/>
                  </a:lnTo>
                  <a:lnTo>
                    <a:pt x="44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4063" y="2759"/>
              <a:ext cx="1252" cy="440"/>
            </a:xfrm>
            <a:custGeom>
              <a:avLst/>
              <a:gdLst/>
              <a:ahLst/>
              <a:cxnLst>
                <a:cxn ang="0">
                  <a:pos x="105" y="692"/>
                </a:cxn>
                <a:cxn ang="0">
                  <a:pos x="209" y="650"/>
                </a:cxn>
                <a:cxn ang="0">
                  <a:pos x="401" y="578"/>
                </a:cxn>
                <a:cxn ang="0">
                  <a:pos x="673" y="481"/>
                </a:cxn>
                <a:cxn ang="0">
                  <a:pos x="1008" y="373"/>
                </a:cxn>
                <a:cxn ang="0">
                  <a:pos x="1390" y="262"/>
                </a:cxn>
                <a:cxn ang="0">
                  <a:pos x="1810" y="162"/>
                </a:cxn>
                <a:cxn ang="0">
                  <a:pos x="2251" y="76"/>
                </a:cxn>
                <a:cxn ang="0">
                  <a:pos x="2504" y="0"/>
                </a:cxn>
                <a:cxn ang="0">
                  <a:pos x="2442" y="8"/>
                </a:cxn>
                <a:cxn ang="0">
                  <a:pos x="2274" y="34"/>
                </a:cxn>
                <a:cxn ang="0">
                  <a:pos x="2014" y="78"/>
                </a:cxn>
                <a:cxn ang="0">
                  <a:pos x="1692" y="142"/>
                </a:cxn>
                <a:cxn ang="0">
                  <a:pos x="1322" y="224"/>
                </a:cxn>
                <a:cxn ang="0">
                  <a:pos x="926" y="329"/>
                </a:cxn>
                <a:cxn ang="0">
                  <a:pos x="527" y="452"/>
                </a:cxn>
                <a:cxn ang="0">
                  <a:pos x="145" y="601"/>
                </a:cxn>
                <a:cxn ang="0">
                  <a:pos x="133" y="603"/>
                </a:cxn>
                <a:cxn ang="0">
                  <a:pos x="111" y="614"/>
                </a:cxn>
                <a:cxn ang="0">
                  <a:pos x="78" y="631"/>
                </a:cxn>
                <a:cxn ang="0">
                  <a:pos x="48" y="660"/>
                </a:cxn>
                <a:cxn ang="0">
                  <a:pos x="21" y="690"/>
                </a:cxn>
                <a:cxn ang="0">
                  <a:pos x="4" y="734"/>
                </a:cxn>
                <a:cxn ang="0">
                  <a:pos x="4" y="779"/>
                </a:cxn>
                <a:cxn ang="0">
                  <a:pos x="31" y="836"/>
                </a:cxn>
                <a:cxn ang="0">
                  <a:pos x="76" y="874"/>
                </a:cxn>
                <a:cxn ang="0">
                  <a:pos x="135" y="878"/>
                </a:cxn>
                <a:cxn ang="0">
                  <a:pos x="209" y="854"/>
                </a:cxn>
                <a:cxn ang="0">
                  <a:pos x="303" y="806"/>
                </a:cxn>
                <a:cxn ang="0">
                  <a:pos x="407" y="743"/>
                </a:cxn>
                <a:cxn ang="0">
                  <a:pos x="531" y="671"/>
                </a:cxn>
                <a:cxn ang="0">
                  <a:pos x="670" y="599"/>
                </a:cxn>
                <a:cxn ang="0">
                  <a:pos x="827" y="530"/>
                </a:cxn>
                <a:cxn ang="0">
                  <a:pos x="816" y="530"/>
                </a:cxn>
                <a:cxn ang="0">
                  <a:pos x="787" y="538"/>
                </a:cxn>
                <a:cxn ang="0">
                  <a:pos x="740" y="551"/>
                </a:cxn>
                <a:cxn ang="0">
                  <a:pos x="671" y="578"/>
                </a:cxn>
                <a:cxn ang="0">
                  <a:pos x="576" y="612"/>
                </a:cxn>
                <a:cxn ang="0">
                  <a:pos x="457" y="663"/>
                </a:cxn>
                <a:cxn ang="0">
                  <a:pos x="312" y="732"/>
                </a:cxn>
                <a:cxn ang="0">
                  <a:pos x="141" y="821"/>
                </a:cxn>
                <a:cxn ang="0">
                  <a:pos x="128" y="819"/>
                </a:cxn>
                <a:cxn ang="0">
                  <a:pos x="99" y="816"/>
                </a:cxn>
                <a:cxn ang="0">
                  <a:pos x="73" y="800"/>
                </a:cxn>
                <a:cxn ang="0">
                  <a:pos x="67" y="776"/>
                </a:cxn>
                <a:cxn ang="0">
                  <a:pos x="74" y="743"/>
                </a:cxn>
                <a:cxn ang="0">
                  <a:pos x="82" y="719"/>
                </a:cxn>
                <a:cxn ang="0">
                  <a:pos x="93" y="700"/>
                </a:cxn>
              </a:cxnLst>
              <a:rect l="0" t="0" r="r" b="b"/>
              <a:pathLst>
                <a:path w="2504" h="880">
                  <a:moveTo>
                    <a:pt x="93" y="700"/>
                  </a:moveTo>
                  <a:lnTo>
                    <a:pt x="105" y="692"/>
                  </a:lnTo>
                  <a:lnTo>
                    <a:pt x="145" y="677"/>
                  </a:lnTo>
                  <a:lnTo>
                    <a:pt x="209" y="650"/>
                  </a:lnTo>
                  <a:lnTo>
                    <a:pt x="295" y="618"/>
                  </a:lnTo>
                  <a:lnTo>
                    <a:pt x="401" y="578"/>
                  </a:lnTo>
                  <a:lnTo>
                    <a:pt x="531" y="530"/>
                  </a:lnTo>
                  <a:lnTo>
                    <a:pt x="673" y="481"/>
                  </a:lnTo>
                  <a:lnTo>
                    <a:pt x="835" y="430"/>
                  </a:lnTo>
                  <a:lnTo>
                    <a:pt x="1008" y="373"/>
                  </a:lnTo>
                  <a:lnTo>
                    <a:pt x="1194" y="317"/>
                  </a:lnTo>
                  <a:lnTo>
                    <a:pt x="1390" y="262"/>
                  </a:lnTo>
                  <a:lnTo>
                    <a:pt x="1597" y="211"/>
                  </a:lnTo>
                  <a:lnTo>
                    <a:pt x="1810" y="162"/>
                  </a:lnTo>
                  <a:lnTo>
                    <a:pt x="2029" y="116"/>
                  </a:lnTo>
                  <a:lnTo>
                    <a:pt x="2251" y="76"/>
                  </a:lnTo>
                  <a:lnTo>
                    <a:pt x="2476" y="46"/>
                  </a:lnTo>
                  <a:lnTo>
                    <a:pt x="2504" y="0"/>
                  </a:lnTo>
                  <a:lnTo>
                    <a:pt x="2487" y="0"/>
                  </a:lnTo>
                  <a:lnTo>
                    <a:pt x="2442" y="8"/>
                  </a:lnTo>
                  <a:lnTo>
                    <a:pt x="2369" y="19"/>
                  </a:lnTo>
                  <a:lnTo>
                    <a:pt x="2274" y="34"/>
                  </a:lnTo>
                  <a:lnTo>
                    <a:pt x="2153" y="51"/>
                  </a:lnTo>
                  <a:lnTo>
                    <a:pt x="2014" y="78"/>
                  </a:lnTo>
                  <a:lnTo>
                    <a:pt x="1860" y="108"/>
                  </a:lnTo>
                  <a:lnTo>
                    <a:pt x="1692" y="142"/>
                  </a:lnTo>
                  <a:lnTo>
                    <a:pt x="1510" y="181"/>
                  </a:lnTo>
                  <a:lnTo>
                    <a:pt x="1322" y="224"/>
                  </a:lnTo>
                  <a:lnTo>
                    <a:pt x="1124" y="272"/>
                  </a:lnTo>
                  <a:lnTo>
                    <a:pt x="926" y="329"/>
                  </a:lnTo>
                  <a:lnTo>
                    <a:pt x="727" y="386"/>
                  </a:lnTo>
                  <a:lnTo>
                    <a:pt x="527" y="452"/>
                  </a:lnTo>
                  <a:lnTo>
                    <a:pt x="331" y="523"/>
                  </a:lnTo>
                  <a:lnTo>
                    <a:pt x="145" y="601"/>
                  </a:lnTo>
                  <a:lnTo>
                    <a:pt x="141" y="601"/>
                  </a:lnTo>
                  <a:lnTo>
                    <a:pt x="133" y="603"/>
                  </a:lnTo>
                  <a:lnTo>
                    <a:pt x="124" y="606"/>
                  </a:lnTo>
                  <a:lnTo>
                    <a:pt x="111" y="614"/>
                  </a:lnTo>
                  <a:lnTo>
                    <a:pt x="95" y="622"/>
                  </a:lnTo>
                  <a:lnTo>
                    <a:pt x="78" y="631"/>
                  </a:lnTo>
                  <a:lnTo>
                    <a:pt x="63" y="643"/>
                  </a:lnTo>
                  <a:lnTo>
                    <a:pt x="48" y="660"/>
                  </a:lnTo>
                  <a:lnTo>
                    <a:pt x="33" y="673"/>
                  </a:lnTo>
                  <a:lnTo>
                    <a:pt x="21" y="690"/>
                  </a:lnTo>
                  <a:lnTo>
                    <a:pt x="10" y="711"/>
                  </a:lnTo>
                  <a:lnTo>
                    <a:pt x="4" y="734"/>
                  </a:lnTo>
                  <a:lnTo>
                    <a:pt x="0" y="755"/>
                  </a:lnTo>
                  <a:lnTo>
                    <a:pt x="4" y="779"/>
                  </a:lnTo>
                  <a:lnTo>
                    <a:pt x="14" y="806"/>
                  </a:lnTo>
                  <a:lnTo>
                    <a:pt x="31" y="836"/>
                  </a:lnTo>
                  <a:lnTo>
                    <a:pt x="50" y="859"/>
                  </a:lnTo>
                  <a:lnTo>
                    <a:pt x="76" y="874"/>
                  </a:lnTo>
                  <a:lnTo>
                    <a:pt x="101" y="880"/>
                  </a:lnTo>
                  <a:lnTo>
                    <a:pt x="135" y="878"/>
                  </a:lnTo>
                  <a:lnTo>
                    <a:pt x="171" y="867"/>
                  </a:lnTo>
                  <a:lnTo>
                    <a:pt x="209" y="854"/>
                  </a:lnTo>
                  <a:lnTo>
                    <a:pt x="253" y="831"/>
                  </a:lnTo>
                  <a:lnTo>
                    <a:pt x="303" y="806"/>
                  </a:lnTo>
                  <a:lnTo>
                    <a:pt x="352" y="774"/>
                  </a:lnTo>
                  <a:lnTo>
                    <a:pt x="407" y="743"/>
                  </a:lnTo>
                  <a:lnTo>
                    <a:pt x="466" y="707"/>
                  </a:lnTo>
                  <a:lnTo>
                    <a:pt x="531" y="671"/>
                  </a:lnTo>
                  <a:lnTo>
                    <a:pt x="595" y="635"/>
                  </a:lnTo>
                  <a:lnTo>
                    <a:pt x="670" y="599"/>
                  </a:lnTo>
                  <a:lnTo>
                    <a:pt x="746" y="563"/>
                  </a:lnTo>
                  <a:lnTo>
                    <a:pt x="827" y="530"/>
                  </a:lnTo>
                  <a:lnTo>
                    <a:pt x="824" y="530"/>
                  </a:lnTo>
                  <a:lnTo>
                    <a:pt x="816" y="530"/>
                  </a:lnTo>
                  <a:lnTo>
                    <a:pt x="805" y="532"/>
                  </a:lnTo>
                  <a:lnTo>
                    <a:pt x="787" y="538"/>
                  </a:lnTo>
                  <a:lnTo>
                    <a:pt x="767" y="544"/>
                  </a:lnTo>
                  <a:lnTo>
                    <a:pt x="740" y="551"/>
                  </a:lnTo>
                  <a:lnTo>
                    <a:pt x="708" y="563"/>
                  </a:lnTo>
                  <a:lnTo>
                    <a:pt x="671" y="578"/>
                  </a:lnTo>
                  <a:lnTo>
                    <a:pt x="626" y="591"/>
                  </a:lnTo>
                  <a:lnTo>
                    <a:pt x="576" y="612"/>
                  </a:lnTo>
                  <a:lnTo>
                    <a:pt x="519" y="635"/>
                  </a:lnTo>
                  <a:lnTo>
                    <a:pt x="457" y="663"/>
                  </a:lnTo>
                  <a:lnTo>
                    <a:pt x="386" y="694"/>
                  </a:lnTo>
                  <a:lnTo>
                    <a:pt x="312" y="732"/>
                  </a:lnTo>
                  <a:lnTo>
                    <a:pt x="230" y="772"/>
                  </a:lnTo>
                  <a:lnTo>
                    <a:pt x="141" y="821"/>
                  </a:lnTo>
                  <a:lnTo>
                    <a:pt x="135" y="819"/>
                  </a:lnTo>
                  <a:lnTo>
                    <a:pt x="128" y="819"/>
                  </a:lnTo>
                  <a:lnTo>
                    <a:pt x="112" y="817"/>
                  </a:lnTo>
                  <a:lnTo>
                    <a:pt x="99" y="816"/>
                  </a:lnTo>
                  <a:lnTo>
                    <a:pt x="82" y="808"/>
                  </a:lnTo>
                  <a:lnTo>
                    <a:pt x="73" y="800"/>
                  </a:lnTo>
                  <a:lnTo>
                    <a:pt x="65" y="791"/>
                  </a:lnTo>
                  <a:lnTo>
                    <a:pt x="67" y="776"/>
                  </a:lnTo>
                  <a:lnTo>
                    <a:pt x="71" y="758"/>
                  </a:lnTo>
                  <a:lnTo>
                    <a:pt x="74" y="743"/>
                  </a:lnTo>
                  <a:lnTo>
                    <a:pt x="76" y="730"/>
                  </a:lnTo>
                  <a:lnTo>
                    <a:pt x="82" y="719"/>
                  </a:lnTo>
                  <a:lnTo>
                    <a:pt x="90" y="703"/>
                  </a:lnTo>
                  <a:lnTo>
                    <a:pt x="93" y="700"/>
                  </a:lnTo>
                  <a:lnTo>
                    <a:pt x="93" y="7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567" y="2757"/>
              <a:ext cx="761" cy="235"/>
            </a:xfrm>
            <a:custGeom>
              <a:avLst/>
              <a:gdLst/>
              <a:ahLst/>
              <a:cxnLst>
                <a:cxn ang="0">
                  <a:pos x="1462" y="46"/>
                </a:cxn>
                <a:cxn ang="0">
                  <a:pos x="1468" y="50"/>
                </a:cxn>
                <a:cxn ang="0">
                  <a:pos x="1473" y="63"/>
                </a:cxn>
                <a:cxn ang="0">
                  <a:pos x="1466" y="69"/>
                </a:cxn>
                <a:cxn ang="0">
                  <a:pos x="1453" y="80"/>
                </a:cxn>
                <a:cxn ang="0">
                  <a:pos x="1441" y="82"/>
                </a:cxn>
                <a:cxn ang="0">
                  <a:pos x="1428" y="88"/>
                </a:cxn>
                <a:cxn ang="0">
                  <a:pos x="1413" y="91"/>
                </a:cxn>
                <a:cxn ang="0">
                  <a:pos x="1394" y="97"/>
                </a:cxn>
                <a:cxn ang="0">
                  <a:pos x="1357" y="103"/>
                </a:cxn>
                <a:cxn ang="0">
                  <a:pos x="1304" y="112"/>
                </a:cxn>
                <a:cxn ang="0">
                  <a:pos x="1234" y="127"/>
                </a:cxn>
                <a:cxn ang="0">
                  <a:pos x="1150" y="148"/>
                </a:cxn>
                <a:cxn ang="0">
                  <a:pos x="1051" y="167"/>
                </a:cxn>
                <a:cxn ang="0">
                  <a:pos x="947" y="194"/>
                </a:cxn>
                <a:cxn ang="0">
                  <a:pos x="835" y="221"/>
                </a:cxn>
                <a:cxn ang="0">
                  <a:pos x="721" y="249"/>
                </a:cxn>
                <a:cxn ang="0">
                  <a:pos x="605" y="276"/>
                </a:cxn>
                <a:cxn ang="0">
                  <a:pos x="490" y="306"/>
                </a:cxn>
                <a:cxn ang="0">
                  <a:pos x="380" y="337"/>
                </a:cxn>
                <a:cxn ang="0">
                  <a:pos x="281" y="367"/>
                </a:cxn>
                <a:cxn ang="0">
                  <a:pos x="186" y="394"/>
                </a:cxn>
                <a:cxn ang="0">
                  <a:pos x="108" y="422"/>
                </a:cxn>
                <a:cxn ang="0">
                  <a:pos x="44" y="445"/>
                </a:cxn>
                <a:cxn ang="0">
                  <a:pos x="0" y="470"/>
                </a:cxn>
                <a:cxn ang="0">
                  <a:pos x="9" y="466"/>
                </a:cxn>
                <a:cxn ang="0">
                  <a:pos x="42" y="456"/>
                </a:cxn>
                <a:cxn ang="0">
                  <a:pos x="91" y="445"/>
                </a:cxn>
                <a:cxn ang="0">
                  <a:pos x="156" y="430"/>
                </a:cxn>
                <a:cxn ang="0">
                  <a:pos x="234" y="411"/>
                </a:cxn>
                <a:cxn ang="0">
                  <a:pos x="321" y="388"/>
                </a:cxn>
                <a:cxn ang="0">
                  <a:pos x="418" y="365"/>
                </a:cxn>
                <a:cxn ang="0">
                  <a:pos x="521" y="344"/>
                </a:cxn>
                <a:cxn ang="0">
                  <a:pos x="625" y="320"/>
                </a:cxn>
                <a:cxn ang="0">
                  <a:pos x="730" y="297"/>
                </a:cxn>
                <a:cxn ang="0">
                  <a:pos x="831" y="274"/>
                </a:cxn>
                <a:cxn ang="0">
                  <a:pos x="932" y="253"/>
                </a:cxn>
                <a:cxn ang="0">
                  <a:pos x="1019" y="234"/>
                </a:cxn>
                <a:cxn ang="0">
                  <a:pos x="1103" y="219"/>
                </a:cxn>
                <a:cxn ang="0">
                  <a:pos x="1169" y="205"/>
                </a:cxn>
                <a:cxn ang="0">
                  <a:pos x="1224" y="200"/>
                </a:cxn>
                <a:cxn ang="0">
                  <a:pos x="1264" y="194"/>
                </a:cxn>
                <a:cxn ang="0">
                  <a:pos x="1304" y="186"/>
                </a:cxn>
                <a:cxn ang="0">
                  <a:pos x="1338" y="179"/>
                </a:cxn>
                <a:cxn ang="0">
                  <a:pos x="1371" y="171"/>
                </a:cxn>
                <a:cxn ang="0">
                  <a:pos x="1397" y="164"/>
                </a:cxn>
                <a:cxn ang="0">
                  <a:pos x="1420" y="154"/>
                </a:cxn>
                <a:cxn ang="0">
                  <a:pos x="1441" y="145"/>
                </a:cxn>
                <a:cxn ang="0">
                  <a:pos x="1460" y="139"/>
                </a:cxn>
                <a:cxn ang="0">
                  <a:pos x="1475" y="127"/>
                </a:cxn>
                <a:cxn ang="0">
                  <a:pos x="1487" y="118"/>
                </a:cxn>
                <a:cxn ang="0">
                  <a:pos x="1496" y="108"/>
                </a:cxn>
                <a:cxn ang="0">
                  <a:pos x="1506" y="99"/>
                </a:cxn>
                <a:cxn ang="0">
                  <a:pos x="1515" y="80"/>
                </a:cxn>
                <a:cxn ang="0">
                  <a:pos x="1521" y="63"/>
                </a:cxn>
                <a:cxn ang="0">
                  <a:pos x="1521" y="46"/>
                </a:cxn>
                <a:cxn ang="0">
                  <a:pos x="1517" y="31"/>
                </a:cxn>
                <a:cxn ang="0">
                  <a:pos x="1511" y="21"/>
                </a:cxn>
                <a:cxn ang="0">
                  <a:pos x="1508" y="13"/>
                </a:cxn>
                <a:cxn ang="0">
                  <a:pos x="1492" y="2"/>
                </a:cxn>
                <a:cxn ang="0">
                  <a:pos x="1487" y="0"/>
                </a:cxn>
                <a:cxn ang="0">
                  <a:pos x="1462" y="46"/>
                </a:cxn>
                <a:cxn ang="0">
                  <a:pos x="1462" y="46"/>
                </a:cxn>
              </a:cxnLst>
              <a:rect l="0" t="0" r="r" b="b"/>
              <a:pathLst>
                <a:path w="1521" h="470">
                  <a:moveTo>
                    <a:pt x="1462" y="46"/>
                  </a:moveTo>
                  <a:lnTo>
                    <a:pt x="1468" y="50"/>
                  </a:lnTo>
                  <a:lnTo>
                    <a:pt x="1473" y="63"/>
                  </a:lnTo>
                  <a:lnTo>
                    <a:pt x="1466" y="69"/>
                  </a:lnTo>
                  <a:lnTo>
                    <a:pt x="1453" y="80"/>
                  </a:lnTo>
                  <a:lnTo>
                    <a:pt x="1441" y="82"/>
                  </a:lnTo>
                  <a:lnTo>
                    <a:pt x="1428" y="88"/>
                  </a:lnTo>
                  <a:lnTo>
                    <a:pt x="1413" y="91"/>
                  </a:lnTo>
                  <a:lnTo>
                    <a:pt x="1394" y="97"/>
                  </a:lnTo>
                  <a:lnTo>
                    <a:pt x="1357" y="103"/>
                  </a:lnTo>
                  <a:lnTo>
                    <a:pt x="1304" y="112"/>
                  </a:lnTo>
                  <a:lnTo>
                    <a:pt x="1234" y="127"/>
                  </a:lnTo>
                  <a:lnTo>
                    <a:pt x="1150" y="148"/>
                  </a:lnTo>
                  <a:lnTo>
                    <a:pt x="1051" y="167"/>
                  </a:lnTo>
                  <a:lnTo>
                    <a:pt x="947" y="194"/>
                  </a:lnTo>
                  <a:lnTo>
                    <a:pt x="835" y="221"/>
                  </a:lnTo>
                  <a:lnTo>
                    <a:pt x="721" y="249"/>
                  </a:lnTo>
                  <a:lnTo>
                    <a:pt x="605" y="276"/>
                  </a:lnTo>
                  <a:lnTo>
                    <a:pt x="490" y="306"/>
                  </a:lnTo>
                  <a:lnTo>
                    <a:pt x="380" y="337"/>
                  </a:lnTo>
                  <a:lnTo>
                    <a:pt x="281" y="367"/>
                  </a:lnTo>
                  <a:lnTo>
                    <a:pt x="186" y="394"/>
                  </a:lnTo>
                  <a:lnTo>
                    <a:pt x="108" y="422"/>
                  </a:lnTo>
                  <a:lnTo>
                    <a:pt x="44" y="445"/>
                  </a:lnTo>
                  <a:lnTo>
                    <a:pt x="0" y="470"/>
                  </a:lnTo>
                  <a:lnTo>
                    <a:pt x="9" y="466"/>
                  </a:lnTo>
                  <a:lnTo>
                    <a:pt x="42" y="456"/>
                  </a:lnTo>
                  <a:lnTo>
                    <a:pt x="91" y="445"/>
                  </a:lnTo>
                  <a:lnTo>
                    <a:pt x="156" y="430"/>
                  </a:lnTo>
                  <a:lnTo>
                    <a:pt x="234" y="411"/>
                  </a:lnTo>
                  <a:lnTo>
                    <a:pt x="321" y="388"/>
                  </a:lnTo>
                  <a:lnTo>
                    <a:pt x="418" y="365"/>
                  </a:lnTo>
                  <a:lnTo>
                    <a:pt x="521" y="344"/>
                  </a:lnTo>
                  <a:lnTo>
                    <a:pt x="625" y="320"/>
                  </a:lnTo>
                  <a:lnTo>
                    <a:pt x="730" y="297"/>
                  </a:lnTo>
                  <a:lnTo>
                    <a:pt x="831" y="274"/>
                  </a:lnTo>
                  <a:lnTo>
                    <a:pt x="932" y="253"/>
                  </a:lnTo>
                  <a:lnTo>
                    <a:pt x="1019" y="234"/>
                  </a:lnTo>
                  <a:lnTo>
                    <a:pt x="1103" y="219"/>
                  </a:lnTo>
                  <a:lnTo>
                    <a:pt x="1169" y="205"/>
                  </a:lnTo>
                  <a:lnTo>
                    <a:pt x="1224" y="200"/>
                  </a:lnTo>
                  <a:lnTo>
                    <a:pt x="1264" y="194"/>
                  </a:lnTo>
                  <a:lnTo>
                    <a:pt x="1304" y="186"/>
                  </a:lnTo>
                  <a:lnTo>
                    <a:pt x="1338" y="179"/>
                  </a:lnTo>
                  <a:lnTo>
                    <a:pt x="1371" y="171"/>
                  </a:lnTo>
                  <a:lnTo>
                    <a:pt x="1397" y="164"/>
                  </a:lnTo>
                  <a:lnTo>
                    <a:pt x="1420" y="154"/>
                  </a:lnTo>
                  <a:lnTo>
                    <a:pt x="1441" y="145"/>
                  </a:lnTo>
                  <a:lnTo>
                    <a:pt x="1460" y="139"/>
                  </a:lnTo>
                  <a:lnTo>
                    <a:pt x="1475" y="127"/>
                  </a:lnTo>
                  <a:lnTo>
                    <a:pt x="1487" y="118"/>
                  </a:lnTo>
                  <a:lnTo>
                    <a:pt x="1496" y="108"/>
                  </a:lnTo>
                  <a:lnTo>
                    <a:pt x="1506" y="99"/>
                  </a:lnTo>
                  <a:lnTo>
                    <a:pt x="1515" y="80"/>
                  </a:lnTo>
                  <a:lnTo>
                    <a:pt x="1521" y="63"/>
                  </a:lnTo>
                  <a:lnTo>
                    <a:pt x="1521" y="46"/>
                  </a:lnTo>
                  <a:lnTo>
                    <a:pt x="1517" y="31"/>
                  </a:lnTo>
                  <a:lnTo>
                    <a:pt x="1511" y="21"/>
                  </a:lnTo>
                  <a:lnTo>
                    <a:pt x="1508" y="13"/>
                  </a:lnTo>
                  <a:lnTo>
                    <a:pt x="1492" y="2"/>
                  </a:lnTo>
                  <a:lnTo>
                    <a:pt x="1487" y="0"/>
                  </a:lnTo>
                  <a:lnTo>
                    <a:pt x="1462" y="46"/>
                  </a:lnTo>
                  <a:lnTo>
                    <a:pt x="1462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588" y="2820"/>
              <a:ext cx="656" cy="287"/>
            </a:xfrm>
            <a:custGeom>
              <a:avLst/>
              <a:gdLst/>
              <a:ahLst/>
              <a:cxnLst>
                <a:cxn ang="0">
                  <a:pos x="1289" y="41"/>
                </a:cxn>
                <a:cxn ang="0">
                  <a:pos x="1276" y="55"/>
                </a:cxn>
                <a:cxn ang="0">
                  <a:pos x="1249" y="79"/>
                </a:cxn>
                <a:cxn ang="0">
                  <a:pos x="1207" y="114"/>
                </a:cxn>
                <a:cxn ang="0">
                  <a:pos x="1152" y="152"/>
                </a:cxn>
                <a:cxn ang="0">
                  <a:pos x="1083" y="195"/>
                </a:cxn>
                <a:cxn ang="0">
                  <a:pos x="1002" y="235"/>
                </a:cxn>
                <a:cxn ang="0">
                  <a:pos x="905" y="273"/>
                </a:cxn>
                <a:cxn ang="0">
                  <a:pos x="793" y="304"/>
                </a:cxn>
                <a:cxn ang="0">
                  <a:pos x="675" y="325"/>
                </a:cxn>
                <a:cxn ang="0">
                  <a:pos x="555" y="342"/>
                </a:cxn>
                <a:cxn ang="0">
                  <a:pos x="437" y="353"/>
                </a:cxn>
                <a:cxn ang="0">
                  <a:pos x="329" y="365"/>
                </a:cxn>
                <a:cxn ang="0">
                  <a:pos x="237" y="372"/>
                </a:cxn>
                <a:cxn ang="0">
                  <a:pos x="161" y="382"/>
                </a:cxn>
                <a:cxn ang="0">
                  <a:pos x="112" y="395"/>
                </a:cxn>
                <a:cxn ang="0">
                  <a:pos x="87" y="412"/>
                </a:cxn>
                <a:cxn ang="0">
                  <a:pos x="76" y="435"/>
                </a:cxn>
                <a:cxn ang="0">
                  <a:pos x="72" y="462"/>
                </a:cxn>
                <a:cxn ang="0">
                  <a:pos x="74" y="490"/>
                </a:cxn>
                <a:cxn ang="0">
                  <a:pos x="80" y="517"/>
                </a:cxn>
                <a:cxn ang="0">
                  <a:pos x="85" y="540"/>
                </a:cxn>
                <a:cxn ang="0">
                  <a:pos x="95" y="566"/>
                </a:cxn>
                <a:cxn ang="0">
                  <a:pos x="91" y="568"/>
                </a:cxn>
                <a:cxn ang="0">
                  <a:pos x="66" y="543"/>
                </a:cxn>
                <a:cxn ang="0">
                  <a:pos x="45" y="522"/>
                </a:cxn>
                <a:cxn ang="0">
                  <a:pos x="26" y="494"/>
                </a:cxn>
                <a:cxn ang="0">
                  <a:pos x="7" y="465"/>
                </a:cxn>
                <a:cxn ang="0">
                  <a:pos x="0" y="435"/>
                </a:cxn>
                <a:cxn ang="0">
                  <a:pos x="5" y="408"/>
                </a:cxn>
                <a:cxn ang="0">
                  <a:pos x="26" y="386"/>
                </a:cxn>
                <a:cxn ang="0">
                  <a:pos x="55" y="367"/>
                </a:cxn>
                <a:cxn ang="0">
                  <a:pos x="95" y="355"/>
                </a:cxn>
                <a:cxn ang="0">
                  <a:pos x="144" y="348"/>
                </a:cxn>
                <a:cxn ang="0">
                  <a:pos x="205" y="342"/>
                </a:cxn>
                <a:cxn ang="0">
                  <a:pos x="275" y="336"/>
                </a:cxn>
                <a:cxn ang="0">
                  <a:pos x="361" y="330"/>
                </a:cxn>
                <a:cxn ang="0">
                  <a:pos x="460" y="321"/>
                </a:cxn>
                <a:cxn ang="0">
                  <a:pos x="570" y="308"/>
                </a:cxn>
                <a:cxn ang="0">
                  <a:pos x="673" y="289"/>
                </a:cxn>
                <a:cxn ang="0">
                  <a:pos x="768" y="262"/>
                </a:cxn>
                <a:cxn ang="0">
                  <a:pos x="855" y="235"/>
                </a:cxn>
                <a:cxn ang="0">
                  <a:pos x="939" y="203"/>
                </a:cxn>
                <a:cxn ang="0">
                  <a:pos x="1017" y="165"/>
                </a:cxn>
                <a:cxn ang="0">
                  <a:pos x="1091" y="125"/>
                </a:cxn>
                <a:cxn ang="0">
                  <a:pos x="1165" y="81"/>
                </a:cxn>
                <a:cxn ang="0">
                  <a:pos x="1228" y="40"/>
                </a:cxn>
                <a:cxn ang="0">
                  <a:pos x="1274" y="11"/>
                </a:cxn>
                <a:cxn ang="0">
                  <a:pos x="1298" y="0"/>
                </a:cxn>
                <a:cxn ang="0">
                  <a:pos x="1310" y="0"/>
                </a:cxn>
                <a:cxn ang="0">
                  <a:pos x="1308" y="13"/>
                </a:cxn>
                <a:cxn ang="0">
                  <a:pos x="1295" y="36"/>
                </a:cxn>
                <a:cxn ang="0">
                  <a:pos x="1293" y="41"/>
                </a:cxn>
              </a:cxnLst>
              <a:rect l="0" t="0" r="r" b="b"/>
              <a:pathLst>
                <a:path w="1312" h="574">
                  <a:moveTo>
                    <a:pt x="1293" y="41"/>
                  </a:moveTo>
                  <a:lnTo>
                    <a:pt x="1289" y="41"/>
                  </a:lnTo>
                  <a:lnTo>
                    <a:pt x="1285" y="45"/>
                  </a:lnTo>
                  <a:lnTo>
                    <a:pt x="1276" y="55"/>
                  </a:lnTo>
                  <a:lnTo>
                    <a:pt x="1264" y="68"/>
                  </a:lnTo>
                  <a:lnTo>
                    <a:pt x="1249" y="79"/>
                  </a:lnTo>
                  <a:lnTo>
                    <a:pt x="1230" y="95"/>
                  </a:lnTo>
                  <a:lnTo>
                    <a:pt x="1207" y="114"/>
                  </a:lnTo>
                  <a:lnTo>
                    <a:pt x="1184" y="135"/>
                  </a:lnTo>
                  <a:lnTo>
                    <a:pt x="1152" y="152"/>
                  </a:lnTo>
                  <a:lnTo>
                    <a:pt x="1120" y="174"/>
                  </a:lnTo>
                  <a:lnTo>
                    <a:pt x="1083" y="195"/>
                  </a:lnTo>
                  <a:lnTo>
                    <a:pt x="1045" y="216"/>
                  </a:lnTo>
                  <a:lnTo>
                    <a:pt x="1002" y="235"/>
                  </a:lnTo>
                  <a:lnTo>
                    <a:pt x="954" y="256"/>
                  </a:lnTo>
                  <a:lnTo>
                    <a:pt x="905" y="273"/>
                  </a:lnTo>
                  <a:lnTo>
                    <a:pt x="852" y="290"/>
                  </a:lnTo>
                  <a:lnTo>
                    <a:pt x="793" y="304"/>
                  </a:lnTo>
                  <a:lnTo>
                    <a:pt x="734" y="317"/>
                  </a:lnTo>
                  <a:lnTo>
                    <a:pt x="675" y="325"/>
                  </a:lnTo>
                  <a:lnTo>
                    <a:pt x="616" y="336"/>
                  </a:lnTo>
                  <a:lnTo>
                    <a:pt x="555" y="342"/>
                  </a:lnTo>
                  <a:lnTo>
                    <a:pt x="496" y="348"/>
                  </a:lnTo>
                  <a:lnTo>
                    <a:pt x="437" y="353"/>
                  </a:lnTo>
                  <a:lnTo>
                    <a:pt x="384" y="361"/>
                  </a:lnTo>
                  <a:lnTo>
                    <a:pt x="329" y="365"/>
                  </a:lnTo>
                  <a:lnTo>
                    <a:pt x="281" y="368"/>
                  </a:lnTo>
                  <a:lnTo>
                    <a:pt x="237" y="372"/>
                  </a:lnTo>
                  <a:lnTo>
                    <a:pt x="197" y="376"/>
                  </a:lnTo>
                  <a:lnTo>
                    <a:pt x="161" y="382"/>
                  </a:lnTo>
                  <a:lnTo>
                    <a:pt x="135" y="387"/>
                  </a:lnTo>
                  <a:lnTo>
                    <a:pt x="112" y="395"/>
                  </a:lnTo>
                  <a:lnTo>
                    <a:pt x="99" y="405"/>
                  </a:lnTo>
                  <a:lnTo>
                    <a:pt x="87" y="412"/>
                  </a:lnTo>
                  <a:lnTo>
                    <a:pt x="81" y="425"/>
                  </a:lnTo>
                  <a:lnTo>
                    <a:pt x="76" y="435"/>
                  </a:lnTo>
                  <a:lnTo>
                    <a:pt x="74" y="450"/>
                  </a:lnTo>
                  <a:lnTo>
                    <a:pt x="72" y="462"/>
                  </a:lnTo>
                  <a:lnTo>
                    <a:pt x="72" y="477"/>
                  </a:lnTo>
                  <a:lnTo>
                    <a:pt x="74" y="490"/>
                  </a:lnTo>
                  <a:lnTo>
                    <a:pt x="78" y="505"/>
                  </a:lnTo>
                  <a:lnTo>
                    <a:pt x="80" y="517"/>
                  </a:lnTo>
                  <a:lnTo>
                    <a:pt x="81" y="530"/>
                  </a:lnTo>
                  <a:lnTo>
                    <a:pt x="85" y="540"/>
                  </a:lnTo>
                  <a:lnTo>
                    <a:pt x="89" y="553"/>
                  </a:lnTo>
                  <a:lnTo>
                    <a:pt x="95" y="566"/>
                  </a:lnTo>
                  <a:lnTo>
                    <a:pt x="99" y="574"/>
                  </a:lnTo>
                  <a:lnTo>
                    <a:pt x="91" y="568"/>
                  </a:lnTo>
                  <a:lnTo>
                    <a:pt x="78" y="555"/>
                  </a:lnTo>
                  <a:lnTo>
                    <a:pt x="66" y="543"/>
                  </a:lnTo>
                  <a:lnTo>
                    <a:pt x="55" y="536"/>
                  </a:lnTo>
                  <a:lnTo>
                    <a:pt x="45" y="522"/>
                  </a:lnTo>
                  <a:lnTo>
                    <a:pt x="36" y="509"/>
                  </a:lnTo>
                  <a:lnTo>
                    <a:pt x="26" y="494"/>
                  </a:lnTo>
                  <a:lnTo>
                    <a:pt x="17" y="481"/>
                  </a:lnTo>
                  <a:lnTo>
                    <a:pt x="7" y="465"/>
                  </a:lnTo>
                  <a:lnTo>
                    <a:pt x="4" y="452"/>
                  </a:lnTo>
                  <a:lnTo>
                    <a:pt x="0" y="435"/>
                  </a:lnTo>
                  <a:lnTo>
                    <a:pt x="2" y="424"/>
                  </a:lnTo>
                  <a:lnTo>
                    <a:pt x="5" y="408"/>
                  </a:lnTo>
                  <a:lnTo>
                    <a:pt x="17" y="399"/>
                  </a:lnTo>
                  <a:lnTo>
                    <a:pt x="26" y="386"/>
                  </a:lnTo>
                  <a:lnTo>
                    <a:pt x="42" y="374"/>
                  </a:lnTo>
                  <a:lnTo>
                    <a:pt x="55" y="367"/>
                  </a:lnTo>
                  <a:lnTo>
                    <a:pt x="76" y="361"/>
                  </a:lnTo>
                  <a:lnTo>
                    <a:pt x="95" y="355"/>
                  </a:lnTo>
                  <a:lnTo>
                    <a:pt x="120" y="351"/>
                  </a:lnTo>
                  <a:lnTo>
                    <a:pt x="144" y="348"/>
                  </a:lnTo>
                  <a:lnTo>
                    <a:pt x="175" y="346"/>
                  </a:lnTo>
                  <a:lnTo>
                    <a:pt x="205" y="342"/>
                  </a:lnTo>
                  <a:lnTo>
                    <a:pt x="239" y="340"/>
                  </a:lnTo>
                  <a:lnTo>
                    <a:pt x="275" y="336"/>
                  </a:lnTo>
                  <a:lnTo>
                    <a:pt x="319" y="334"/>
                  </a:lnTo>
                  <a:lnTo>
                    <a:pt x="361" y="330"/>
                  </a:lnTo>
                  <a:lnTo>
                    <a:pt x="409" y="327"/>
                  </a:lnTo>
                  <a:lnTo>
                    <a:pt x="460" y="321"/>
                  </a:lnTo>
                  <a:lnTo>
                    <a:pt x="515" y="317"/>
                  </a:lnTo>
                  <a:lnTo>
                    <a:pt x="570" y="308"/>
                  </a:lnTo>
                  <a:lnTo>
                    <a:pt x="623" y="298"/>
                  </a:lnTo>
                  <a:lnTo>
                    <a:pt x="673" y="289"/>
                  </a:lnTo>
                  <a:lnTo>
                    <a:pt x="722" y="277"/>
                  </a:lnTo>
                  <a:lnTo>
                    <a:pt x="768" y="262"/>
                  </a:lnTo>
                  <a:lnTo>
                    <a:pt x="814" y="251"/>
                  </a:lnTo>
                  <a:lnTo>
                    <a:pt x="855" y="235"/>
                  </a:lnTo>
                  <a:lnTo>
                    <a:pt x="899" y="220"/>
                  </a:lnTo>
                  <a:lnTo>
                    <a:pt x="939" y="203"/>
                  </a:lnTo>
                  <a:lnTo>
                    <a:pt x="979" y="184"/>
                  </a:lnTo>
                  <a:lnTo>
                    <a:pt x="1017" y="165"/>
                  </a:lnTo>
                  <a:lnTo>
                    <a:pt x="1057" y="148"/>
                  </a:lnTo>
                  <a:lnTo>
                    <a:pt x="1091" y="125"/>
                  </a:lnTo>
                  <a:lnTo>
                    <a:pt x="1129" y="104"/>
                  </a:lnTo>
                  <a:lnTo>
                    <a:pt x="1165" y="81"/>
                  </a:lnTo>
                  <a:lnTo>
                    <a:pt x="1199" y="60"/>
                  </a:lnTo>
                  <a:lnTo>
                    <a:pt x="1228" y="40"/>
                  </a:lnTo>
                  <a:lnTo>
                    <a:pt x="1253" y="22"/>
                  </a:lnTo>
                  <a:lnTo>
                    <a:pt x="1274" y="11"/>
                  </a:lnTo>
                  <a:lnTo>
                    <a:pt x="1289" y="5"/>
                  </a:lnTo>
                  <a:lnTo>
                    <a:pt x="1298" y="0"/>
                  </a:lnTo>
                  <a:lnTo>
                    <a:pt x="1304" y="0"/>
                  </a:lnTo>
                  <a:lnTo>
                    <a:pt x="1310" y="0"/>
                  </a:lnTo>
                  <a:lnTo>
                    <a:pt x="1312" y="5"/>
                  </a:lnTo>
                  <a:lnTo>
                    <a:pt x="1308" y="13"/>
                  </a:lnTo>
                  <a:lnTo>
                    <a:pt x="1302" y="26"/>
                  </a:lnTo>
                  <a:lnTo>
                    <a:pt x="1295" y="36"/>
                  </a:lnTo>
                  <a:lnTo>
                    <a:pt x="1293" y="41"/>
                  </a:lnTo>
                  <a:lnTo>
                    <a:pt x="1293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3775" y="3119"/>
              <a:ext cx="297" cy="188"/>
            </a:xfrm>
            <a:custGeom>
              <a:avLst/>
              <a:gdLst/>
              <a:ahLst/>
              <a:cxnLst>
                <a:cxn ang="0">
                  <a:pos x="588" y="27"/>
                </a:cxn>
                <a:cxn ang="0">
                  <a:pos x="582" y="27"/>
                </a:cxn>
                <a:cxn ang="0">
                  <a:pos x="569" y="35"/>
                </a:cxn>
                <a:cxn ang="0">
                  <a:pos x="546" y="44"/>
                </a:cxn>
                <a:cxn ang="0">
                  <a:pos x="519" y="59"/>
                </a:cxn>
                <a:cxn ang="0">
                  <a:pos x="485" y="75"/>
                </a:cxn>
                <a:cxn ang="0">
                  <a:pos x="447" y="96"/>
                </a:cxn>
                <a:cxn ang="0">
                  <a:pos x="405" y="116"/>
                </a:cxn>
                <a:cxn ang="0">
                  <a:pos x="360" y="143"/>
                </a:cxn>
                <a:cxn ang="0">
                  <a:pos x="310" y="168"/>
                </a:cxn>
                <a:cxn ang="0">
                  <a:pos x="263" y="196"/>
                </a:cxn>
                <a:cxn ang="0">
                  <a:pos x="213" y="223"/>
                </a:cxn>
                <a:cxn ang="0">
                  <a:pos x="164" y="255"/>
                </a:cxn>
                <a:cxn ang="0">
                  <a:pos x="116" y="284"/>
                </a:cxn>
                <a:cxn ang="0">
                  <a:pos x="74" y="316"/>
                </a:cxn>
                <a:cxn ang="0">
                  <a:pos x="33" y="346"/>
                </a:cxn>
                <a:cxn ang="0">
                  <a:pos x="0" y="377"/>
                </a:cxn>
                <a:cxn ang="0">
                  <a:pos x="0" y="373"/>
                </a:cxn>
                <a:cxn ang="0">
                  <a:pos x="2" y="366"/>
                </a:cxn>
                <a:cxn ang="0">
                  <a:pos x="6" y="354"/>
                </a:cxn>
                <a:cxn ang="0">
                  <a:pos x="17" y="339"/>
                </a:cxn>
                <a:cxn ang="0">
                  <a:pos x="29" y="318"/>
                </a:cxn>
                <a:cxn ang="0">
                  <a:pos x="48" y="299"/>
                </a:cxn>
                <a:cxn ang="0">
                  <a:pos x="71" y="272"/>
                </a:cxn>
                <a:cxn ang="0">
                  <a:pos x="101" y="246"/>
                </a:cxn>
                <a:cxn ang="0">
                  <a:pos x="133" y="217"/>
                </a:cxn>
                <a:cxn ang="0">
                  <a:pos x="175" y="187"/>
                </a:cxn>
                <a:cxn ang="0">
                  <a:pos x="223" y="154"/>
                </a:cxn>
                <a:cxn ang="0">
                  <a:pos x="280" y="124"/>
                </a:cxn>
                <a:cxn ang="0">
                  <a:pos x="342" y="92"/>
                </a:cxn>
                <a:cxn ang="0">
                  <a:pos x="417" y="59"/>
                </a:cxn>
                <a:cxn ang="0">
                  <a:pos x="500" y="27"/>
                </a:cxn>
                <a:cxn ang="0">
                  <a:pos x="595" y="0"/>
                </a:cxn>
                <a:cxn ang="0">
                  <a:pos x="588" y="27"/>
                </a:cxn>
                <a:cxn ang="0">
                  <a:pos x="588" y="27"/>
                </a:cxn>
              </a:cxnLst>
              <a:rect l="0" t="0" r="r" b="b"/>
              <a:pathLst>
                <a:path w="595" h="377">
                  <a:moveTo>
                    <a:pt x="588" y="27"/>
                  </a:moveTo>
                  <a:lnTo>
                    <a:pt x="582" y="27"/>
                  </a:lnTo>
                  <a:lnTo>
                    <a:pt x="569" y="35"/>
                  </a:lnTo>
                  <a:lnTo>
                    <a:pt x="546" y="44"/>
                  </a:lnTo>
                  <a:lnTo>
                    <a:pt x="519" y="59"/>
                  </a:lnTo>
                  <a:lnTo>
                    <a:pt x="485" y="75"/>
                  </a:lnTo>
                  <a:lnTo>
                    <a:pt x="447" y="96"/>
                  </a:lnTo>
                  <a:lnTo>
                    <a:pt x="405" y="116"/>
                  </a:lnTo>
                  <a:lnTo>
                    <a:pt x="360" y="143"/>
                  </a:lnTo>
                  <a:lnTo>
                    <a:pt x="310" y="168"/>
                  </a:lnTo>
                  <a:lnTo>
                    <a:pt x="263" y="196"/>
                  </a:lnTo>
                  <a:lnTo>
                    <a:pt x="213" y="223"/>
                  </a:lnTo>
                  <a:lnTo>
                    <a:pt x="164" y="255"/>
                  </a:lnTo>
                  <a:lnTo>
                    <a:pt x="116" y="284"/>
                  </a:lnTo>
                  <a:lnTo>
                    <a:pt x="74" y="316"/>
                  </a:lnTo>
                  <a:lnTo>
                    <a:pt x="33" y="346"/>
                  </a:lnTo>
                  <a:lnTo>
                    <a:pt x="0" y="377"/>
                  </a:lnTo>
                  <a:lnTo>
                    <a:pt x="0" y="373"/>
                  </a:lnTo>
                  <a:lnTo>
                    <a:pt x="2" y="366"/>
                  </a:lnTo>
                  <a:lnTo>
                    <a:pt x="6" y="354"/>
                  </a:lnTo>
                  <a:lnTo>
                    <a:pt x="17" y="339"/>
                  </a:lnTo>
                  <a:lnTo>
                    <a:pt x="29" y="318"/>
                  </a:lnTo>
                  <a:lnTo>
                    <a:pt x="48" y="299"/>
                  </a:lnTo>
                  <a:lnTo>
                    <a:pt x="71" y="272"/>
                  </a:lnTo>
                  <a:lnTo>
                    <a:pt x="101" y="246"/>
                  </a:lnTo>
                  <a:lnTo>
                    <a:pt x="133" y="217"/>
                  </a:lnTo>
                  <a:lnTo>
                    <a:pt x="175" y="187"/>
                  </a:lnTo>
                  <a:lnTo>
                    <a:pt x="223" y="154"/>
                  </a:lnTo>
                  <a:lnTo>
                    <a:pt x="280" y="124"/>
                  </a:lnTo>
                  <a:lnTo>
                    <a:pt x="342" y="92"/>
                  </a:lnTo>
                  <a:lnTo>
                    <a:pt x="417" y="59"/>
                  </a:lnTo>
                  <a:lnTo>
                    <a:pt x="500" y="27"/>
                  </a:lnTo>
                  <a:lnTo>
                    <a:pt x="595" y="0"/>
                  </a:lnTo>
                  <a:lnTo>
                    <a:pt x="588" y="27"/>
                  </a:lnTo>
                  <a:lnTo>
                    <a:pt x="58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3851" y="3234"/>
              <a:ext cx="64" cy="43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0" y="24"/>
                </a:cxn>
                <a:cxn ang="0">
                  <a:pos x="0" y="34"/>
                </a:cxn>
                <a:cxn ang="0">
                  <a:pos x="0" y="45"/>
                </a:cxn>
                <a:cxn ang="0">
                  <a:pos x="6" y="60"/>
                </a:cxn>
                <a:cxn ang="0">
                  <a:pos x="12" y="70"/>
                </a:cxn>
                <a:cxn ang="0">
                  <a:pos x="25" y="81"/>
                </a:cxn>
                <a:cxn ang="0">
                  <a:pos x="33" y="83"/>
                </a:cxn>
                <a:cxn ang="0">
                  <a:pos x="44" y="85"/>
                </a:cxn>
                <a:cxn ang="0">
                  <a:pos x="57" y="85"/>
                </a:cxn>
                <a:cxn ang="0">
                  <a:pos x="73" y="83"/>
                </a:cxn>
                <a:cxn ang="0">
                  <a:pos x="86" y="76"/>
                </a:cxn>
                <a:cxn ang="0">
                  <a:pos x="97" y="70"/>
                </a:cxn>
                <a:cxn ang="0">
                  <a:pos x="107" y="64"/>
                </a:cxn>
                <a:cxn ang="0">
                  <a:pos x="116" y="57"/>
                </a:cxn>
                <a:cxn ang="0">
                  <a:pos x="124" y="43"/>
                </a:cxn>
                <a:cxn ang="0">
                  <a:pos x="130" y="30"/>
                </a:cxn>
                <a:cxn ang="0">
                  <a:pos x="130" y="15"/>
                </a:cxn>
                <a:cxn ang="0">
                  <a:pos x="128" y="7"/>
                </a:cxn>
                <a:cxn ang="0">
                  <a:pos x="124" y="0"/>
                </a:cxn>
                <a:cxn ang="0">
                  <a:pos x="118" y="1"/>
                </a:cxn>
                <a:cxn ang="0">
                  <a:pos x="109" y="11"/>
                </a:cxn>
                <a:cxn ang="0">
                  <a:pos x="93" y="20"/>
                </a:cxn>
                <a:cxn ang="0">
                  <a:pos x="78" y="32"/>
                </a:cxn>
                <a:cxn ang="0">
                  <a:pos x="59" y="38"/>
                </a:cxn>
                <a:cxn ang="0">
                  <a:pos x="44" y="38"/>
                </a:cxn>
                <a:cxn ang="0">
                  <a:pos x="36" y="32"/>
                </a:cxn>
                <a:cxn ang="0">
                  <a:pos x="31" y="24"/>
                </a:cxn>
                <a:cxn ang="0">
                  <a:pos x="25" y="13"/>
                </a:cxn>
                <a:cxn ang="0">
                  <a:pos x="25" y="3"/>
                </a:cxn>
                <a:cxn ang="0">
                  <a:pos x="2" y="20"/>
                </a:cxn>
                <a:cxn ang="0">
                  <a:pos x="2" y="20"/>
                </a:cxn>
              </a:cxnLst>
              <a:rect l="0" t="0" r="r" b="b"/>
              <a:pathLst>
                <a:path w="130" h="85">
                  <a:moveTo>
                    <a:pt x="2" y="20"/>
                  </a:moveTo>
                  <a:lnTo>
                    <a:pt x="0" y="24"/>
                  </a:lnTo>
                  <a:lnTo>
                    <a:pt x="0" y="34"/>
                  </a:lnTo>
                  <a:lnTo>
                    <a:pt x="0" y="45"/>
                  </a:lnTo>
                  <a:lnTo>
                    <a:pt x="6" y="60"/>
                  </a:lnTo>
                  <a:lnTo>
                    <a:pt x="12" y="70"/>
                  </a:lnTo>
                  <a:lnTo>
                    <a:pt x="25" y="81"/>
                  </a:lnTo>
                  <a:lnTo>
                    <a:pt x="33" y="83"/>
                  </a:lnTo>
                  <a:lnTo>
                    <a:pt x="44" y="85"/>
                  </a:lnTo>
                  <a:lnTo>
                    <a:pt x="57" y="85"/>
                  </a:lnTo>
                  <a:lnTo>
                    <a:pt x="73" y="83"/>
                  </a:lnTo>
                  <a:lnTo>
                    <a:pt x="86" y="76"/>
                  </a:lnTo>
                  <a:lnTo>
                    <a:pt x="97" y="70"/>
                  </a:lnTo>
                  <a:lnTo>
                    <a:pt x="107" y="64"/>
                  </a:lnTo>
                  <a:lnTo>
                    <a:pt x="116" y="57"/>
                  </a:lnTo>
                  <a:lnTo>
                    <a:pt x="124" y="43"/>
                  </a:lnTo>
                  <a:lnTo>
                    <a:pt x="130" y="30"/>
                  </a:lnTo>
                  <a:lnTo>
                    <a:pt x="130" y="15"/>
                  </a:lnTo>
                  <a:lnTo>
                    <a:pt x="128" y="7"/>
                  </a:lnTo>
                  <a:lnTo>
                    <a:pt x="124" y="0"/>
                  </a:lnTo>
                  <a:lnTo>
                    <a:pt x="118" y="1"/>
                  </a:lnTo>
                  <a:lnTo>
                    <a:pt x="109" y="11"/>
                  </a:lnTo>
                  <a:lnTo>
                    <a:pt x="93" y="20"/>
                  </a:lnTo>
                  <a:lnTo>
                    <a:pt x="78" y="32"/>
                  </a:lnTo>
                  <a:lnTo>
                    <a:pt x="59" y="38"/>
                  </a:lnTo>
                  <a:lnTo>
                    <a:pt x="44" y="38"/>
                  </a:lnTo>
                  <a:lnTo>
                    <a:pt x="36" y="32"/>
                  </a:lnTo>
                  <a:lnTo>
                    <a:pt x="31" y="24"/>
                  </a:lnTo>
                  <a:lnTo>
                    <a:pt x="25" y="13"/>
                  </a:lnTo>
                  <a:lnTo>
                    <a:pt x="25" y="3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3625" y="3230"/>
              <a:ext cx="331" cy="194"/>
            </a:xfrm>
            <a:custGeom>
              <a:avLst/>
              <a:gdLst/>
              <a:ahLst/>
              <a:cxnLst>
                <a:cxn ang="0">
                  <a:pos x="55" y="386"/>
                </a:cxn>
                <a:cxn ang="0">
                  <a:pos x="72" y="369"/>
                </a:cxn>
                <a:cxn ang="0">
                  <a:pos x="99" y="337"/>
                </a:cxn>
                <a:cxn ang="0">
                  <a:pos x="135" y="300"/>
                </a:cxn>
                <a:cxn ang="0">
                  <a:pos x="177" y="262"/>
                </a:cxn>
                <a:cxn ang="0">
                  <a:pos x="220" y="230"/>
                </a:cxn>
                <a:cxn ang="0">
                  <a:pos x="264" y="207"/>
                </a:cxn>
                <a:cxn ang="0">
                  <a:pos x="302" y="203"/>
                </a:cxn>
                <a:cxn ang="0">
                  <a:pos x="334" y="217"/>
                </a:cxn>
                <a:cxn ang="0">
                  <a:pos x="370" y="234"/>
                </a:cxn>
                <a:cxn ang="0">
                  <a:pos x="408" y="247"/>
                </a:cxn>
                <a:cxn ang="0">
                  <a:pos x="452" y="257"/>
                </a:cxn>
                <a:cxn ang="0">
                  <a:pos x="496" y="253"/>
                </a:cxn>
                <a:cxn ang="0">
                  <a:pos x="542" y="230"/>
                </a:cxn>
                <a:cxn ang="0">
                  <a:pos x="589" y="186"/>
                </a:cxn>
                <a:cxn ang="0">
                  <a:pos x="637" y="114"/>
                </a:cxn>
                <a:cxn ang="0">
                  <a:pos x="637" y="0"/>
                </a:cxn>
                <a:cxn ang="0">
                  <a:pos x="633" y="8"/>
                </a:cxn>
                <a:cxn ang="0">
                  <a:pos x="623" y="30"/>
                </a:cxn>
                <a:cxn ang="0">
                  <a:pos x="612" y="61"/>
                </a:cxn>
                <a:cxn ang="0">
                  <a:pos x="597" y="99"/>
                </a:cxn>
                <a:cxn ang="0">
                  <a:pos x="572" y="135"/>
                </a:cxn>
                <a:cxn ang="0">
                  <a:pos x="547" y="169"/>
                </a:cxn>
                <a:cxn ang="0">
                  <a:pos x="517" y="192"/>
                </a:cxn>
                <a:cxn ang="0">
                  <a:pos x="486" y="207"/>
                </a:cxn>
                <a:cxn ang="0">
                  <a:pos x="452" y="207"/>
                </a:cxn>
                <a:cxn ang="0">
                  <a:pos x="431" y="203"/>
                </a:cxn>
                <a:cxn ang="0">
                  <a:pos x="410" y="198"/>
                </a:cxn>
                <a:cxn ang="0">
                  <a:pos x="397" y="190"/>
                </a:cxn>
                <a:cxn ang="0">
                  <a:pos x="369" y="169"/>
                </a:cxn>
                <a:cxn ang="0">
                  <a:pos x="351" y="160"/>
                </a:cxn>
                <a:cxn ang="0">
                  <a:pos x="331" y="148"/>
                </a:cxn>
                <a:cxn ang="0">
                  <a:pos x="294" y="145"/>
                </a:cxn>
                <a:cxn ang="0">
                  <a:pos x="247" y="164"/>
                </a:cxn>
                <a:cxn ang="0">
                  <a:pos x="192" y="192"/>
                </a:cxn>
                <a:cxn ang="0">
                  <a:pos x="137" y="234"/>
                </a:cxn>
                <a:cxn ang="0">
                  <a:pos x="83" y="274"/>
                </a:cxn>
                <a:cxn ang="0">
                  <a:pos x="42" y="314"/>
                </a:cxn>
                <a:cxn ang="0">
                  <a:pos x="11" y="346"/>
                </a:cxn>
                <a:cxn ang="0">
                  <a:pos x="0" y="365"/>
                </a:cxn>
                <a:cxn ang="0">
                  <a:pos x="7" y="378"/>
                </a:cxn>
                <a:cxn ang="0">
                  <a:pos x="26" y="386"/>
                </a:cxn>
                <a:cxn ang="0">
                  <a:pos x="47" y="388"/>
                </a:cxn>
                <a:cxn ang="0">
                  <a:pos x="55" y="390"/>
                </a:cxn>
              </a:cxnLst>
              <a:rect l="0" t="0" r="r" b="b"/>
              <a:pathLst>
                <a:path w="661" h="390">
                  <a:moveTo>
                    <a:pt x="55" y="390"/>
                  </a:moveTo>
                  <a:lnTo>
                    <a:pt x="55" y="386"/>
                  </a:lnTo>
                  <a:lnTo>
                    <a:pt x="62" y="380"/>
                  </a:lnTo>
                  <a:lnTo>
                    <a:pt x="72" y="369"/>
                  </a:lnTo>
                  <a:lnTo>
                    <a:pt x="83" y="356"/>
                  </a:lnTo>
                  <a:lnTo>
                    <a:pt x="99" y="337"/>
                  </a:lnTo>
                  <a:lnTo>
                    <a:pt x="116" y="321"/>
                  </a:lnTo>
                  <a:lnTo>
                    <a:pt x="135" y="300"/>
                  </a:lnTo>
                  <a:lnTo>
                    <a:pt x="157" y="283"/>
                  </a:lnTo>
                  <a:lnTo>
                    <a:pt x="177" y="262"/>
                  </a:lnTo>
                  <a:lnTo>
                    <a:pt x="197" y="245"/>
                  </a:lnTo>
                  <a:lnTo>
                    <a:pt x="220" y="230"/>
                  </a:lnTo>
                  <a:lnTo>
                    <a:pt x="243" y="217"/>
                  </a:lnTo>
                  <a:lnTo>
                    <a:pt x="264" y="207"/>
                  </a:lnTo>
                  <a:lnTo>
                    <a:pt x="285" y="203"/>
                  </a:lnTo>
                  <a:lnTo>
                    <a:pt x="302" y="203"/>
                  </a:lnTo>
                  <a:lnTo>
                    <a:pt x="321" y="211"/>
                  </a:lnTo>
                  <a:lnTo>
                    <a:pt x="334" y="217"/>
                  </a:lnTo>
                  <a:lnTo>
                    <a:pt x="351" y="226"/>
                  </a:lnTo>
                  <a:lnTo>
                    <a:pt x="370" y="234"/>
                  </a:lnTo>
                  <a:lnTo>
                    <a:pt x="389" y="243"/>
                  </a:lnTo>
                  <a:lnTo>
                    <a:pt x="408" y="247"/>
                  </a:lnTo>
                  <a:lnTo>
                    <a:pt x="431" y="255"/>
                  </a:lnTo>
                  <a:lnTo>
                    <a:pt x="452" y="257"/>
                  </a:lnTo>
                  <a:lnTo>
                    <a:pt x="475" y="259"/>
                  </a:lnTo>
                  <a:lnTo>
                    <a:pt x="496" y="253"/>
                  </a:lnTo>
                  <a:lnTo>
                    <a:pt x="519" y="245"/>
                  </a:lnTo>
                  <a:lnTo>
                    <a:pt x="542" y="230"/>
                  </a:lnTo>
                  <a:lnTo>
                    <a:pt x="566" y="213"/>
                  </a:lnTo>
                  <a:lnTo>
                    <a:pt x="589" y="186"/>
                  </a:lnTo>
                  <a:lnTo>
                    <a:pt x="614" y="156"/>
                  </a:lnTo>
                  <a:lnTo>
                    <a:pt x="637" y="114"/>
                  </a:lnTo>
                  <a:lnTo>
                    <a:pt x="661" y="68"/>
                  </a:lnTo>
                  <a:lnTo>
                    <a:pt x="637" y="0"/>
                  </a:lnTo>
                  <a:lnTo>
                    <a:pt x="635" y="0"/>
                  </a:lnTo>
                  <a:lnTo>
                    <a:pt x="633" y="8"/>
                  </a:lnTo>
                  <a:lnTo>
                    <a:pt x="627" y="17"/>
                  </a:lnTo>
                  <a:lnTo>
                    <a:pt x="623" y="30"/>
                  </a:lnTo>
                  <a:lnTo>
                    <a:pt x="618" y="46"/>
                  </a:lnTo>
                  <a:lnTo>
                    <a:pt x="612" y="61"/>
                  </a:lnTo>
                  <a:lnTo>
                    <a:pt x="602" y="80"/>
                  </a:lnTo>
                  <a:lnTo>
                    <a:pt x="597" y="99"/>
                  </a:lnTo>
                  <a:lnTo>
                    <a:pt x="583" y="116"/>
                  </a:lnTo>
                  <a:lnTo>
                    <a:pt x="572" y="135"/>
                  </a:lnTo>
                  <a:lnTo>
                    <a:pt x="561" y="152"/>
                  </a:lnTo>
                  <a:lnTo>
                    <a:pt x="547" y="169"/>
                  </a:lnTo>
                  <a:lnTo>
                    <a:pt x="532" y="183"/>
                  </a:lnTo>
                  <a:lnTo>
                    <a:pt x="517" y="192"/>
                  </a:lnTo>
                  <a:lnTo>
                    <a:pt x="502" y="202"/>
                  </a:lnTo>
                  <a:lnTo>
                    <a:pt x="486" y="207"/>
                  </a:lnTo>
                  <a:lnTo>
                    <a:pt x="467" y="207"/>
                  </a:lnTo>
                  <a:lnTo>
                    <a:pt x="452" y="207"/>
                  </a:lnTo>
                  <a:lnTo>
                    <a:pt x="439" y="205"/>
                  </a:lnTo>
                  <a:lnTo>
                    <a:pt x="431" y="203"/>
                  </a:lnTo>
                  <a:lnTo>
                    <a:pt x="420" y="200"/>
                  </a:lnTo>
                  <a:lnTo>
                    <a:pt x="410" y="198"/>
                  </a:lnTo>
                  <a:lnTo>
                    <a:pt x="403" y="194"/>
                  </a:lnTo>
                  <a:lnTo>
                    <a:pt x="397" y="190"/>
                  </a:lnTo>
                  <a:lnTo>
                    <a:pt x="382" y="181"/>
                  </a:lnTo>
                  <a:lnTo>
                    <a:pt x="369" y="169"/>
                  </a:lnTo>
                  <a:lnTo>
                    <a:pt x="359" y="164"/>
                  </a:lnTo>
                  <a:lnTo>
                    <a:pt x="351" y="160"/>
                  </a:lnTo>
                  <a:lnTo>
                    <a:pt x="342" y="154"/>
                  </a:lnTo>
                  <a:lnTo>
                    <a:pt x="331" y="148"/>
                  </a:lnTo>
                  <a:lnTo>
                    <a:pt x="313" y="143"/>
                  </a:lnTo>
                  <a:lnTo>
                    <a:pt x="294" y="145"/>
                  </a:lnTo>
                  <a:lnTo>
                    <a:pt x="270" y="152"/>
                  </a:lnTo>
                  <a:lnTo>
                    <a:pt x="247" y="164"/>
                  </a:lnTo>
                  <a:lnTo>
                    <a:pt x="218" y="177"/>
                  </a:lnTo>
                  <a:lnTo>
                    <a:pt x="192" y="192"/>
                  </a:lnTo>
                  <a:lnTo>
                    <a:pt x="163" y="213"/>
                  </a:lnTo>
                  <a:lnTo>
                    <a:pt x="137" y="234"/>
                  </a:lnTo>
                  <a:lnTo>
                    <a:pt x="108" y="253"/>
                  </a:lnTo>
                  <a:lnTo>
                    <a:pt x="83" y="274"/>
                  </a:lnTo>
                  <a:lnTo>
                    <a:pt x="61" y="295"/>
                  </a:lnTo>
                  <a:lnTo>
                    <a:pt x="42" y="314"/>
                  </a:lnTo>
                  <a:lnTo>
                    <a:pt x="24" y="329"/>
                  </a:lnTo>
                  <a:lnTo>
                    <a:pt x="11" y="346"/>
                  </a:lnTo>
                  <a:lnTo>
                    <a:pt x="2" y="356"/>
                  </a:lnTo>
                  <a:lnTo>
                    <a:pt x="0" y="365"/>
                  </a:lnTo>
                  <a:lnTo>
                    <a:pt x="0" y="373"/>
                  </a:lnTo>
                  <a:lnTo>
                    <a:pt x="7" y="378"/>
                  </a:lnTo>
                  <a:lnTo>
                    <a:pt x="17" y="382"/>
                  </a:lnTo>
                  <a:lnTo>
                    <a:pt x="26" y="386"/>
                  </a:lnTo>
                  <a:lnTo>
                    <a:pt x="36" y="386"/>
                  </a:lnTo>
                  <a:lnTo>
                    <a:pt x="47" y="388"/>
                  </a:lnTo>
                  <a:lnTo>
                    <a:pt x="51" y="388"/>
                  </a:lnTo>
                  <a:lnTo>
                    <a:pt x="55" y="390"/>
                  </a:lnTo>
                  <a:lnTo>
                    <a:pt x="55" y="3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3954" y="3152"/>
              <a:ext cx="132" cy="79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235" y="0"/>
                </a:cxn>
                <a:cxn ang="0">
                  <a:pos x="230" y="2"/>
                </a:cxn>
                <a:cxn ang="0">
                  <a:pos x="218" y="6"/>
                </a:cxn>
                <a:cxn ang="0">
                  <a:pos x="209" y="13"/>
                </a:cxn>
                <a:cxn ang="0">
                  <a:pos x="192" y="17"/>
                </a:cxn>
                <a:cxn ang="0">
                  <a:pos x="178" y="29"/>
                </a:cxn>
                <a:cxn ang="0">
                  <a:pos x="159" y="38"/>
                </a:cxn>
                <a:cxn ang="0">
                  <a:pos x="142" y="50"/>
                </a:cxn>
                <a:cxn ang="0">
                  <a:pos x="123" y="61"/>
                </a:cxn>
                <a:cxn ang="0">
                  <a:pos x="102" y="72"/>
                </a:cxn>
                <a:cxn ang="0">
                  <a:pos x="81" y="86"/>
                </a:cxn>
                <a:cxn ang="0">
                  <a:pos x="64" y="101"/>
                </a:cxn>
                <a:cxn ang="0">
                  <a:pos x="45" y="116"/>
                </a:cxn>
                <a:cxn ang="0">
                  <a:pos x="28" y="129"/>
                </a:cxn>
                <a:cxn ang="0">
                  <a:pos x="13" y="147"/>
                </a:cxn>
                <a:cxn ang="0">
                  <a:pos x="0" y="160"/>
                </a:cxn>
                <a:cxn ang="0">
                  <a:pos x="30" y="147"/>
                </a:cxn>
                <a:cxn ang="0">
                  <a:pos x="45" y="137"/>
                </a:cxn>
                <a:cxn ang="0">
                  <a:pos x="64" y="129"/>
                </a:cxn>
                <a:cxn ang="0">
                  <a:pos x="83" y="122"/>
                </a:cxn>
                <a:cxn ang="0">
                  <a:pos x="104" y="112"/>
                </a:cxn>
                <a:cxn ang="0">
                  <a:pos x="127" y="101"/>
                </a:cxn>
                <a:cxn ang="0">
                  <a:pos x="148" y="93"/>
                </a:cxn>
                <a:cxn ang="0">
                  <a:pos x="169" y="84"/>
                </a:cxn>
                <a:cxn ang="0">
                  <a:pos x="192" y="78"/>
                </a:cxn>
                <a:cxn ang="0">
                  <a:pos x="211" y="70"/>
                </a:cxn>
                <a:cxn ang="0">
                  <a:pos x="232" y="67"/>
                </a:cxn>
                <a:cxn ang="0">
                  <a:pos x="249" y="63"/>
                </a:cxn>
                <a:cxn ang="0">
                  <a:pos x="264" y="63"/>
                </a:cxn>
                <a:cxn ang="0">
                  <a:pos x="237" y="0"/>
                </a:cxn>
                <a:cxn ang="0">
                  <a:pos x="237" y="0"/>
                </a:cxn>
              </a:cxnLst>
              <a:rect l="0" t="0" r="r" b="b"/>
              <a:pathLst>
                <a:path w="264" h="160">
                  <a:moveTo>
                    <a:pt x="237" y="0"/>
                  </a:moveTo>
                  <a:lnTo>
                    <a:pt x="235" y="0"/>
                  </a:lnTo>
                  <a:lnTo>
                    <a:pt x="230" y="2"/>
                  </a:lnTo>
                  <a:lnTo>
                    <a:pt x="218" y="6"/>
                  </a:lnTo>
                  <a:lnTo>
                    <a:pt x="209" y="13"/>
                  </a:lnTo>
                  <a:lnTo>
                    <a:pt x="192" y="17"/>
                  </a:lnTo>
                  <a:lnTo>
                    <a:pt x="178" y="29"/>
                  </a:lnTo>
                  <a:lnTo>
                    <a:pt x="159" y="38"/>
                  </a:lnTo>
                  <a:lnTo>
                    <a:pt x="142" y="50"/>
                  </a:lnTo>
                  <a:lnTo>
                    <a:pt x="123" y="61"/>
                  </a:lnTo>
                  <a:lnTo>
                    <a:pt x="102" y="72"/>
                  </a:lnTo>
                  <a:lnTo>
                    <a:pt x="81" y="86"/>
                  </a:lnTo>
                  <a:lnTo>
                    <a:pt x="64" y="101"/>
                  </a:lnTo>
                  <a:lnTo>
                    <a:pt x="45" y="116"/>
                  </a:lnTo>
                  <a:lnTo>
                    <a:pt x="28" y="129"/>
                  </a:lnTo>
                  <a:lnTo>
                    <a:pt x="13" y="147"/>
                  </a:lnTo>
                  <a:lnTo>
                    <a:pt x="0" y="160"/>
                  </a:lnTo>
                  <a:lnTo>
                    <a:pt x="30" y="147"/>
                  </a:lnTo>
                  <a:lnTo>
                    <a:pt x="45" y="137"/>
                  </a:lnTo>
                  <a:lnTo>
                    <a:pt x="64" y="129"/>
                  </a:lnTo>
                  <a:lnTo>
                    <a:pt x="83" y="122"/>
                  </a:lnTo>
                  <a:lnTo>
                    <a:pt x="104" y="112"/>
                  </a:lnTo>
                  <a:lnTo>
                    <a:pt x="127" y="101"/>
                  </a:lnTo>
                  <a:lnTo>
                    <a:pt x="148" y="93"/>
                  </a:lnTo>
                  <a:lnTo>
                    <a:pt x="169" y="84"/>
                  </a:lnTo>
                  <a:lnTo>
                    <a:pt x="192" y="78"/>
                  </a:lnTo>
                  <a:lnTo>
                    <a:pt x="211" y="70"/>
                  </a:lnTo>
                  <a:lnTo>
                    <a:pt x="232" y="67"/>
                  </a:lnTo>
                  <a:lnTo>
                    <a:pt x="249" y="63"/>
                  </a:lnTo>
                  <a:lnTo>
                    <a:pt x="264" y="63"/>
                  </a:lnTo>
                  <a:lnTo>
                    <a:pt x="237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4123" y="2390"/>
              <a:ext cx="823" cy="228"/>
            </a:xfrm>
            <a:custGeom>
              <a:avLst/>
              <a:gdLst/>
              <a:ahLst/>
              <a:cxnLst>
                <a:cxn ang="0">
                  <a:pos x="68" y="80"/>
                </a:cxn>
                <a:cxn ang="0">
                  <a:pos x="76" y="80"/>
                </a:cxn>
                <a:cxn ang="0">
                  <a:pos x="103" y="82"/>
                </a:cxn>
                <a:cxn ang="0">
                  <a:pos x="143" y="84"/>
                </a:cxn>
                <a:cxn ang="0">
                  <a:pos x="200" y="90"/>
                </a:cxn>
                <a:cxn ang="0">
                  <a:pos x="268" y="95"/>
                </a:cxn>
                <a:cxn ang="0">
                  <a:pos x="352" y="107"/>
                </a:cxn>
                <a:cxn ang="0">
                  <a:pos x="445" y="120"/>
                </a:cxn>
                <a:cxn ang="0">
                  <a:pos x="551" y="139"/>
                </a:cxn>
                <a:cxn ang="0">
                  <a:pos x="664" y="158"/>
                </a:cxn>
                <a:cxn ang="0">
                  <a:pos x="787" y="185"/>
                </a:cxn>
                <a:cxn ang="0">
                  <a:pos x="916" y="215"/>
                </a:cxn>
                <a:cxn ang="0">
                  <a:pos x="1055" y="251"/>
                </a:cxn>
                <a:cxn ang="0">
                  <a:pos x="1196" y="293"/>
                </a:cxn>
                <a:cxn ang="0">
                  <a:pos x="1340" y="341"/>
                </a:cxn>
                <a:cxn ang="0">
                  <a:pos x="1491" y="394"/>
                </a:cxn>
                <a:cxn ang="0">
                  <a:pos x="1645" y="457"/>
                </a:cxn>
                <a:cxn ang="0">
                  <a:pos x="1639" y="451"/>
                </a:cxn>
                <a:cxn ang="0">
                  <a:pos x="1624" y="439"/>
                </a:cxn>
                <a:cxn ang="0">
                  <a:pos x="1597" y="420"/>
                </a:cxn>
                <a:cxn ang="0">
                  <a:pos x="1561" y="399"/>
                </a:cxn>
                <a:cxn ang="0">
                  <a:pos x="1512" y="371"/>
                </a:cxn>
                <a:cxn ang="0">
                  <a:pos x="1451" y="339"/>
                </a:cxn>
                <a:cxn ang="0">
                  <a:pos x="1375" y="303"/>
                </a:cxn>
                <a:cxn ang="0">
                  <a:pos x="1287" y="266"/>
                </a:cxn>
                <a:cxn ang="0">
                  <a:pos x="1183" y="228"/>
                </a:cxn>
                <a:cxn ang="0">
                  <a:pos x="1067" y="190"/>
                </a:cxn>
                <a:cxn ang="0">
                  <a:pos x="930" y="152"/>
                </a:cxn>
                <a:cxn ang="0">
                  <a:pos x="781" y="116"/>
                </a:cxn>
                <a:cxn ang="0">
                  <a:pos x="610" y="80"/>
                </a:cxn>
                <a:cxn ang="0">
                  <a:pos x="426" y="50"/>
                </a:cxn>
                <a:cxn ang="0">
                  <a:pos x="222" y="21"/>
                </a:cxn>
                <a:cxn ang="0">
                  <a:pos x="0" y="0"/>
                </a:cxn>
                <a:cxn ang="0">
                  <a:pos x="68" y="80"/>
                </a:cxn>
                <a:cxn ang="0">
                  <a:pos x="68" y="80"/>
                </a:cxn>
              </a:cxnLst>
              <a:rect l="0" t="0" r="r" b="b"/>
              <a:pathLst>
                <a:path w="1645" h="457">
                  <a:moveTo>
                    <a:pt x="68" y="80"/>
                  </a:moveTo>
                  <a:lnTo>
                    <a:pt x="76" y="80"/>
                  </a:lnTo>
                  <a:lnTo>
                    <a:pt x="103" y="82"/>
                  </a:lnTo>
                  <a:lnTo>
                    <a:pt x="143" y="84"/>
                  </a:lnTo>
                  <a:lnTo>
                    <a:pt x="200" y="90"/>
                  </a:lnTo>
                  <a:lnTo>
                    <a:pt x="268" y="95"/>
                  </a:lnTo>
                  <a:lnTo>
                    <a:pt x="352" y="107"/>
                  </a:lnTo>
                  <a:lnTo>
                    <a:pt x="445" y="120"/>
                  </a:lnTo>
                  <a:lnTo>
                    <a:pt x="551" y="139"/>
                  </a:lnTo>
                  <a:lnTo>
                    <a:pt x="664" y="158"/>
                  </a:lnTo>
                  <a:lnTo>
                    <a:pt x="787" y="185"/>
                  </a:lnTo>
                  <a:lnTo>
                    <a:pt x="916" y="215"/>
                  </a:lnTo>
                  <a:lnTo>
                    <a:pt x="1055" y="251"/>
                  </a:lnTo>
                  <a:lnTo>
                    <a:pt x="1196" y="293"/>
                  </a:lnTo>
                  <a:lnTo>
                    <a:pt x="1340" y="341"/>
                  </a:lnTo>
                  <a:lnTo>
                    <a:pt x="1491" y="394"/>
                  </a:lnTo>
                  <a:lnTo>
                    <a:pt x="1645" y="457"/>
                  </a:lnTo>
                  <a:lnTo>
                    <a:pt x="1639" y="451"/>
                  </a:lnTo>
                  <a:lnTo>
                    <a:pt x="1624" y="439"/>
                  </a:lnTo>
                  <a:lnTo>
                    <a:pt x="1597" y="420"/>
                  </a:lnTo>
                  <a:lnTo>
                    <a:pt x="1561" y="399"/>
                  </a:lnTo>
                  <a:lnTo>
                    <a:pt x="1512" y="371"/>
                  </a:lnTo>
                  <a:lnTo>
                    <a:pt x="1451" y="339"/>
                  </a:lnTo>
                  <a:lnTo>
                    <a:pt x="1375" y="303"/>
                  </a:lnTo>
                  <a:lnTo>
                    <a:pt x="1287" y="266"/>
                  </a:lnTo>
                  <a:lnTo>
                    <a:pt x="1183" y="228"/>
                  </a:lnTo>
                  <a:lnTo>
                    <a:pt x="1067" y="190"/>
                  </a:lnTo>
                  <a:lnTo>
                    <a:pt x="930" y="152"/>
                  </a:lnTo>
                  <a:lnTo>
                    <a:pt x="781" y="116"/>
                  </a:lnTo>
                  <a:lnTo>
                    <a:pt x="610" y="80"/>
                  </a:lnTo>
                  <a:lnTo>
                    <a:pt x="426" y="50"/>
                  </a:lnTo>
                  <a:lnTo>
                    <a:pt x="222" y="21"/>
                  </a:lnTo>
                  <a:lnTo>
                    <a:pt x="0" y="0"/>
                  </a:lnTo>
                  <a:lnTo>
                    <a:pt x="68" y="80"/>
                  </a:lnTo>
                  <a:lnTo>
                    <a:pt x="68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42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88071" y="1359429"/>
            <a:ext cx="6440085" cy="177425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kumimoji="1" lang="en-US" sz="4800" spc="-300" dirty="0"/>
              <a:t>Medical Student Performance  Evaluation (MSPE)</a:t>
            </a:r>
            <a:endParaRPr kumimoji="1" lang="en-US" i="1" spc="-3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923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435599" y="1123056"/>
            <a:ext cx="6587568" cy="83328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kumimoji="1" lang="en-US" sz="4000" dirty="0"/>
              <a:t>AAMC Residency Explorer</a:t>
            </a:r>
            <a:endParaRPr kumimoji="1" lang="en-US" sz="40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18B82E-F40C-4C8B-A79A-F68093BE3706}"/>
              </a:ext>
            </a:extLst>
          </p:cNvPr>
          <p:cNvSpPr/>
          <p:nvPr/>
        </p:nvSpPr>
        <p:spPr>
          <a:xfrm>
            <a:off x="5435600" y="1956340"/>
            <a:ext cx="6587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Residency Explorer will allow you to explore and compare residency programs, and compare your profile (your experiences, standardized exam scores and accomplishments) to 2014-2018 applicants who matched in each program. 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04283-2F07-460E-BFEF-11A3C5351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3" t="50000" r="22083" b="12565"/>
          <a:stretch/>
        </p:blipFill>
        <p:spPr>
          <a:xfrm>
            <a:off x="168833" y="1123056"/>
            <a:ext cx="4938265" cy="4143211"/>
          </a:xfrm>
          <a:prstGeom prst="rect">
            <a:avLst/>
          </a:prstGeom>
          <a:ln w="6350">
            <a:solidFill>
              <a:schemeClr val="accent1">
                <a:shade val="50000"/>
              </a:schemeClr>
            </a:solidFill>
          </a:ln>
        </p:spPr>
      </p:pic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2FE3BEFC-A6D3-4D83-BB94-ED7EA79F4600}"/>
              </a:ext>
            </a:extLst>
          </p:cNvPr>
          <p:cNvSpPr/>
          <p:nvPr/>
        </p:nvSpPr>
        <p:spPr>
          <a:xfrm rot="5400000">
            <a:off x="3400216" y="4215177"/>
            <a:ext cx="999066" cy="2743200"/>
          </a:xfrm>
          <a:prstGeom prst="bentUpArrow">
            <a:avLst>
              <a:gd name="adj1" fmla="val 25000"/>
              <a:gd name="adj2" fmla="val 2427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53022-05A2-42AB-ADC0-9985B7C2B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24" t="65914" r="24638" b="-1452"/>
          <a:stretch/>
        </p:blipFill>
        <p:spPr>
          <a:xfrm>
            <a:off x="5435599" y="3429000"/>
            <a:ext cx="6410712" cy="3429000"/>
          </a:xfrm>
          <a:prstGeom prst="rect">
            <a:avLst/>
          </a:prstGeom>
          <a:ln w="3175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096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435599" y="1123056"/>
            <a:ext cx="6587568" cy="83328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kumimoji="1" lang="en-US" sz="4000" dirty="0"/>
              <a:t>AAMC Residency Explorer</a:t>
            </a:r>
            <a:endParaRPr kumimoji="1" lang="en-US" sz="40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18B82E-F40C-4C8B-A79A-F68093BE3706}"/>
              </a:ext>
            </a:extLst>
          </p:cNvPr>
          <p:cNvSpPr/>
          <p:nvPr/>
        </p:nvSpPr>
        <p:spPr>
          <a:xfrm>
            <a:off x="5435600" y="1956340"/>
            <a:ext cx="65875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Residency Explorer will allow you to explore and compare residency programs, and compare your profile (your experiences, standardized exam scores and accomplishments) to 2014-2018 applicants who matched in each program. 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Applying to Internal Medicine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USMLE Step 1: 225</a:t>
            </a:r>
            <a:br>
              <a:rPr lang="en-US" sz="2000" b="1" dirty="0"/>
            </a:br>
            <a:r>
              <a:rPr lang="en-US" sz="2000" b="1" dirty="0"/>
              <a:t>USMLE Step 2: 234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# Research Experiences: 1</a:t>
            </a:r>
            <a:br>
              <a:rPr lang="en-US" sz="2000" b="1" dirty="0"/>
            </a:br>
            <a:r>
              <a:rPr lang="en-US" sz="2000" b="1" dirty="0"/>
              <a:t># Peer-Review: 2</a:t>
            </a:r>
            <a:br>
              <a:rPr lang="en-US" sz="2000" b="1" dirty="0"/>
            </a:br>
            <a:r>
              <a:rPr lang="en-US" sz="2000" b="1" dirty="0"/>
              <a:t># Work Experiences: 4</a:t>
            </a:r>
            <a:br>
              <a:rPr lang="en-US" sz="2000" b="1" dirty="0"/>
            </a:br>
            <a:r>
              <a:rPr lang="en-US" sz="2000" b="1" dirty="0"/>
              <a:t># Volunteer Experiences: 4</a:t>
            </a:r>
          </a:p>
          <a:p>
            <a:pPr>
              <a:spcBef>
                <a:spcPts val="1200"/>
              </a:spcBef>
            </a:pPr>
            <a:endParaRPr lang="en-US" sz="2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7BCFC-0138-4BCC-97A9-1A6EB3E8F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3" t="53826" r="39879" b="1"/>
          <a:stretch/>
        </p:blipFill>
        <p:spPr>
          <a:xfrm>
            <a:off x="191349" y="0"/>
            <a:ext cx="46736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987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332133" y="1123056"/>
            <a:ext cx="4691034" cy="833284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kumimoji="1" lang="en-US" sz="4000" dirty="0"/>
              <a:t>COMPARE PROGRAMS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18B82E-F40C-4C8B-A79A-F68093BE3706}"/>
              </a:ext>
            </a:extLst>
          </p:cNvPr>
          <p:cNvSpPr/>
          <p:nvPr/>
        </p:nvSpPr>
        <p:spPr>
          <a:xfrm>
            <a:off x="7332133" y="1956340"/>
            <a:ext cx="4691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Applying to Internal Medicine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USMLE Step 1: 225</a:t>
            </a:r>
            <a:br>
              <a:rPr lang="en-US" sz="2000" b="1" dirty="0"/>
            </a:br>
            <a:r>
              <a:rPr lang="en-US" sz="2000" b="1" dirty="0"/>
              <a:t>USMLE Step 2: 234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# Research Experiences: 1</a:t>
            </a:r>
            <a:br>
              <a:rPr lang="en-US" sz="2000" b="1" dirty="0"/>
            </a:br>
            <a:r>
              <a:rPr lang="en-US" sz="2000" b="1" dirty="0"/>
              <a:t># Peer-Review: 2</a:t>
            </a:r>
            <a:br>
              <a:rPr lang="en-US" sz="2000" b="1" dirty="0"/>
            </a:br>
            <a:r>
              <a:rPr lang="en-US" sz="2000" b="1" dirty="0"/>
              <a:t># Work Experiences: 4</a:t>
            </a:r>
            <a:br>
              <a:rPr lang="en-US" sz="2000" b="1" dirty="0"/>
            </a:br>
            <a:r>
              <a:rPr lang="en-US" sz="2000" b="1" dirty="0"/>
              <a:t># Volunteer Experiences: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340E5-1324-4BB5-AA8C-B1EA20A0C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7" t="56049" r="31250"/>
          <a:stretch/>
        </p:blipFill>
        <p:spPr>
          <a:xfrm>
            <a:off x="168833" y="0"/>
            <a:ext cx="65537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540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B85CAD-3240-421E-ABB7-A9B9D683E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7" b="31946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18B94-EB93-4FA4-ADB8-9B8F5129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>
            <a:normAutofit/>
          </a:bodyPr>
          <a:lstStyle/>
          <a:p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341B1B-8735-472A-9826-604057F5C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4956314"/>
            <a:ext cx="11154902" cy="1901686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/>
              <a:t>Many Resources on the AAMC website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https://students-residents.aamc.org/applying-residency/apply-smart-residency/managing-your-finances-during-residency/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2247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5513-4560-4092-8D6C-A21E1E27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Discuss at Strolling through the Match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3FA6E4-A514-4F6F-8F43-0076076D8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692" y="1600200"/>
            <a:ext cx="879661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0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F725-BA61-402F-B051-AD14B9B6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78D8-21C5-4153-BE03-7B54CD281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9224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2438400" y="1676400"/>
            <a:ext cx="7467600" cy="4495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31775" lvl="1" algn="ctr">
              <a:buClr>
                <a:srgbClr val="FFCC00"/>
              </a:buClr>
              <a:buSzPct val="75000"/>
            </a:pPr>
            <a:endParaRPr lang="en-US" sz="2600" i="1" dirty="0">
              <a:solidFill>
                <a:srgbClr val="FFCC00"/>
              </a:solidFill>
            </a:endParaRPr>
          </a:p>
          <a:p>
            <a:pPr marL="231775" lvl="1" algn="ctr">
              <a:buClr>
                <a:srgbClr val="FFCC00"/>
              </a:buClr>
              <a:buSzPct val="75000"/>
            </a:pPr>
            <a:endParaRPr lang="en-US" sz="2600" i="1" dirty="0">
              <a:solidFill>
                <a:srgbClr val="FFCC00"/>
              </a:solidFill>
            </a:endParaRPr>
          </a:p>
          <a:p>
            <a:pPr marL="231775" lvl="1" algn="ctr">
              <a:buClr>
                <a:srgbClr val="FFCC00"/>
              </a:buClr>
              <a:buSzPct val="75000"/>
            </a:pPr>
            <a:r>
              <a:rPr lang="en-US" sz="3600" b="1" i="1" dirty="0">
                <a:solidFill>
                  <a:schemeClr val="tx1"/>
                </a:solidFill>
                <a:latin typeface="Arial Narrow" pitchFamily="34" charset="0"/>
              </a:rPr>
              <a:t>Is neither a letter of recommendation nor a prediction of future performance in residency</a:t>
            </a:r>
            <a:endParaRPr lang="en-US" sz="2600" b="1" i="1" dirty="0">
              <a:solidFill>
                <a:schemeClr val="tx1"/>
              </a:solidFill>
              <a:latin typeface="Arial Narrow" pitchFamily="34" charset="0"/>
            </a:endParaRP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endParaRPr lang="en-US" sz="2600" b="1" i="1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752600" y="928254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cap="small" dirty="0">
                <a:solidFill>
                  <a:schemeClr val="tx2"/>
                </a:solidFill>
                <a:latin typeface="Arial Narrow" pitchFamily="34" charset="0"/>
                <a:ea typeface="+mj-ea"/>
                <a:cs typeface="+mj-cs"/>
              </a:rPr>
              <a:t>The MSPE…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60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2438400" y="1619794"/>
            <a:ext cx="7916744" cy="382267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231775" lvl="1">
              <a:buClr>
                <a:srgbClr val="FFCC00"/>
              </a:buClr>
              <a:buSzPct val="75000"/>
            </a:pPr>
            <a:r>
              <a:rPr lang="en-US" sz="2400" b="1" i="1" dirty="0">
                <a:solidFill>
                  <a:srgbClr val="FFC000"/>
                </a:solidFill>
                <a:latin typeface="Arial Narrow" pitchFamily="34" charset="0"/>
              </a:rPr>
              <a:t>The MSPE is a comprehensive assessment regarding comparative performance. </a:t>
            </a: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Sequential description of performance, as compared to peers, through all years of school</a:t>
            </a: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endParaRPr lang="en-US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An assessment of both academic performance and professional attributes.</a:t>
            </a: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endParaRPr lang="en-US" sz="2400" b="1" dirty="0">
              <a:solidFill>
                <a:schemeClr val="tx1"/>
              </a:solidFill>
              <a:latin typeface="Arial Narrow" pitchFamily="34" charset="0"/>
            </a:endParaRP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It should be 2-3 pages in length and appropriately formatted with appendices.</a:t>
            </a: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endParaRPr lang="en-US" sz="2600" b="1" i="1" dirty="0">
              <a:solidFill>
                <a:srgbClr val="FFCC00"/>
              </a:solidFill>
              <a:latin typeface="Arial" charset="0"/>
            </a:endParaRP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endParaRPr lang="en-US" sz="2600" b="1" i="1" dirty="0">
              <a:solidFill>
                <a:srgbClr val="FFCC00"/>
              </a:solidFill>
              <a:latin typeface="Arial" charset="0"/>
            </a:endParaRPr>
          </a:p>
          <a:p>
            <a:pPr marL="744538" lvl="1" indent="-285750">
              <a:buClr>
                <a:srgbClr val="FFCC00"/>
              </a:buClr>
              <a:buSzPct val="75000"/>
              <a:buFont typeface="Arial" charset="0"/>
              <a:buChar char="●"/>
            </a:pPr>
            <a:endParaRPr lang="en-US" sz="2600" b="1" i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644768" y="690514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cap="small" dirty="0">
                <a:solidFill>
                  <a:schemeClr val="tx2"/>
                </a:solidFill>
                <a:latin typeface="Arial Narrow" pitchFamily="34" charset="0"/>
                <a:ea typeface="+mj-ea"/>
                <a:cs typeface="+mj-cs"/>
              </a:rPr>
              <a:t>The MSPE…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170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C6E3BE32-3720-4167-8751-E9FF5DFD4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07" y="0"/>
            <a:ext cx="5300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5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4F6C6EA-9389-4529-91F6-9C998424D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47" y="0"/>
            <a:ext cx="5300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7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D821EAB0-8552-4403-8ECB-571778540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01" y="0"/>
            <a:ext cx="5300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19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DED5-776F-425C-87A7-0A96CEC097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4200" y="287339"/>
            <a:ext cx="7543800" cy="1806004"/>
          </a:xfrm>
        </p:spPr>
        <p:txBody>
          <a:bodyPr/>
          <a:lstStyle/>
          <a:p>
            <a:r>
              <a:rPr lang="en-US" dirty="0"/>
              <a:t>MSPE Format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38B535-0E2B-4020-A30E-3F375F2DE5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14513" y="2134900"/>
            <a:ext cx="8562975" cy="3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75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18F5E0672B3C47996A07B3C6BEBD98" ma:contentTypeVersion="8" ma:contentTypeDescription="Create a new document." ma:contentTypeScope="" ma:versionID="68c2170e3907c1356b85d02990ab18c8">
  <xsd:schema xmlns:xsd="http://www.w3.org/2001/XMLSchema" xmlns:xs="http://www.w3.org/2001/XMLSchema" xmlns:p="http://schemas.microsoft.com/office/2006/metadata/properties" xmlns:ns3="9aab7dd6-c92e-4393-9835-1d29d82f18bf" targetNamespace="http://schemas.microsoft.com/office/2006/metadata/properties" ma:root="true" ma:fieldsID="5350246f8218b154c9f63519b211be99" ns3:_="">
    <xsd:import namespace="9aab7dd6-c92e-4393-9835-1d29d82f18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b7dd6-c92e-4393-9835-1d29d82f18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93B02D-A561-4E4A-8180-32A95EC84C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0F881E-941F-44DF-ADA7-45AC231FA5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ab7dd6-c92e-4393-9835-1d29d82f18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FF13A0-6083-4B6C-80AC-E9481F635C0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849</Words>
  <Application>Microsoft Office PowerPoint</Application>
  <PresentationFormat>Widescreen</PresentationFormat>
  <Paragraphs>142</Paragraphs>
  <Slides>35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Narrow</vt:lpstr>
      <vt:lpstr>Calibri</vt:lpstr>
      <vt:lpstr>Wingdings</vt:lpstr>
      <vt:lpstr>1_Office Theme</vt:lpstr>
      <vt:lpstr>Informational Update</vt:lpstr>
      <vt:lpstr>Reviewing the following</vt:lpstr>
      <vt:lpstr>Medical Student Performance  Evaluation (MSPE)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MSPE Format</vt:lpstr>
      <vt:lpstr>MSPE</vt:lpstr>
      <vt:lpstr>MSPE</vt:lpstr>
      <vt:lpstr>PowerPoint Presentation</vt:lpstr>
      <vt:lpstr>MSPE</vt:lpstr>
      <vt:lpstr>ACADEMIC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Clerkship Evaluation</vt:lpstr>
      <vt:lpstr>Questions about the MSPE?</vt:lpstr>
      <vt:lpstr>Careers in Medicine</vt:lpstr>
      <vt:lpstr>PowerPoint Presentation</vt:lpstr>
      <vt:lpstr>PowerPoint Presentation</vt:lpstr>
      <vt:lpstr>PowerPoint Presentation</vt:lpstr>
      <vt:lpstr>Locations for programs</vt:lpstr>
      <vt:lpstr>Specialty Advisors</vt:lpstr>
      <vt:lpstr>AAMC Residency Explorer</vt:lpstr>
      <vt:lpstr>AAMC Residency Explorer</vt:lpstr>
      <vt:lpstr>AAMC Residency Explorer</vt:lpstr>
      <vt:lpstr>COMPARE PROGRAMS</vt:lpstr>
      <vt:lpstr>PowerPoint Presentation</vt:lpstr>
      <vt:lpstr> Discuss at Strolling through the Match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Informational Update</dc:title>
  <dc:creator>Womack, Catherine R</dc:creator>
  <cp:lastModifiedBy>Womack, Catherine R</cp:lastModifiedBy>
  <cp:revision>1</cp:revision>
  <dcterms:created xsi:type="dcterms:W3CDTF">2019-11-20T16:22:33Z</dcterms:created>
  <dcterms:modified xsi:type="dcterms:W3CDTF">2019-11-20T16:49:45Z</dcterms:modified>
</cp:coreProperties>
</file>