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9"/>
  </p:notesMasterIdLst>
  <p:sldIdLst>
    <p:sldId id="256" r:id="rId2"/>
    <p:sldId id="275" r:id="rId3"/>
    <p:sldId id="276" r:id="rId4"/>
    <p:sldId id="273" r:id="rId5"/>
    <p:sldId id="277" r:id="rId6"/>
    <p:sldId id="278" r:id="rId7"/>
    <p:sldId id="279" r:id="rId8"/>
    <p:sldId id="280" r:id="rId9"/>
    <p:sldId id="281" r:id="rId10"/>
    <p:sldId id="282" r:id="rId11"/>
    <p:sldId id="283" r:id="rId12"/>
    <p:sldId id="284" r:id="rId13"/>
    <p:sldId id="285" r:id="rId14"/>
    <p:sldId id="266" r:id="rId15"/>
    <p:sldId id="269" r:id="rId16"/>
    <p:sldId id="26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irley, Miranda J" initials="FMJ" lastIdx="0" clrIdx="0">
    <p:extLst>
      <p:ext uri="{19B8F6BF-5375-455C-9EA6-DF929625EA0E}">
        <p15:presenceInfo xmlns:p15="http://schemas.microsoft.com/office/powerpoint/2012/main" userId="S-1-5-21-1543255473-1774939808-2802695540-79037" providerId="AD"/>
      </p:ext>
    </p:extLst>
  </p:cmAuthor>
  <p:cmAuthor id="2" name="Wilson, Jennifer M" initials="WJM" lastIdx="3" clrIdx="1">
    <p:extLst>
      <p:ext uri="{19B8F6BF-5375-455C-9EA6-DF929625EA0E}">
        <p15:presenceInfo xmlns:p15="http://schemas.microsoft.com/office/powerpoint/2012/main" userId="S::jmcadoo3@uthsc.edu::8658f32c-a9ee-45ac-9d0c-a3825a3181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2265A-0361-4822-94CF-46850C2AB4AA}" v="72" dt="2021-01-13T20:39:24.0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07" autoAdjust="0"/>
    <p:restoredTop sz="91892" autoAdjust="0"/>
  </p:normalViewPr>
  <p:slideViewPr>
    <p:cSldViewPr snapToGrid="0">
      <p:cViewPr varScale="1">
        <p:scale>
          <a:sx n="105" d="100"/>
          <a:sy n="105" d="100"/>
        </p:scale>
        <p:origin x="924" y="96"/>
      </p:cViewPr>
      <p:guideLst/>
    </p:cSldViewPr>
  </p:slideViewPr>
  <p:notesTextViewPr>
    <p:cViewPr>
      <p:scale>
        <a:sx n="1" d="1"/>
        <a:sy n="1" d="1"/>
      </p:scale>
      <p:origin x="0" y="-48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son, Jennifer M" userId="8658f32c-a9ee-45ac-9d0c-a3825a318153" providerId="ADAL" clId="{10D2265A-0361-4822-94CF-46850C2AB4AA}"/>
    <pc:docChg chg="undo custSel addSld modSld">
      <pc:chgData name="Wilson, Jennifer M" userId="8658f32c-a9ee-45ac-9d0c-a3825a318153" providerId="ADAL" clId="{10D2265A-0361-4822-94CF-46850C2AB4AA}" dt="2021-01-13T21:29:03.917" v="4114" actId="20577"/>
      <pc:docMkLst>
        <pc:docMk/>
      </pc:docMkLst>
      <pc:sldChg chg="modSp modNotesTx">
        <pc:chgData name="Wilson, Jennifer M" userId="8658f32c-a9ee-45ac-9d0c-a3825a318153" providerId="ADAL" clId="{10D2265A-0361-4822-94CF-46850C2AB4AA}" dt="2021-01-13T20:54:38.086" v="4021" actId="20577"/>
        <pc:sldMkLst>
          <pc:docMk/>
          <pc:sldMk cId="4128431761" sldId="262"/>
        </pc:sldMkLst>
        <pc:spChg chg="mod">
          <ac:chgData name="Wilson, Jennifer M" userId="8658f32c-a9ee-45ac-9d0c-a3825a318153" providerId="ADAL" clId="{10D2265A-0361-4822-94CF-46850C2AB4AA}" dt="2021-01-13T20:50:59.389" v="3778" actId="20577"/>
          <ac:spMkLst>
            <pc:docMk/>
            <pc:sldMk cId="4128431761" sldId="262"/>
            <ac:spMk id="3" creationId="{00000000-0000-0000-0000-000000000000}"/>
          </ac:spMkLst>
        </pc:spChg>
      </pc:sldChg>
      <pc:sldChg chg="modSp">
        <pc:chgData name="Wilson, Jennifer M" userId="8658f32c-a9ee-45ac-9d0c-a3825a318153" providerId="ADAL" clId="{10D2265A-0361-4822-94CF-46850C2AB4AA}" dt="2021-01-13T20:48:50.913" v="3726" actId="6549"/>
        <pc:sldMkLst>
          <pc:docMk/>
          <pc:sldMk cId="236748091" sldId="266"/>
        </pc:sldMkLst>
        <pc:spChg chg="mod">
          <ac:chgData name="Wilson, Jennifer M" userId="8658f32c-a9ee-45ac-9d0c-a3825a318153" providerId="ADAL" clId="{10D2265A-0361-4822-94CF-46850C2AB4AA}" dt="2021-01-13T20:48:50.913" v="3726" actId="6549"/>
          <ac:spMkLst>
            <pc:docMk/>
            <pc:sldMk cId="236748091" sldId="266"/>
            <ac:spMk id="2" creationId="{00000000-0000-0000-0000-000000000000}"/>
          </ac:spMkLst>
        </pc:spChg>
      </pc:sldChg>
      <pc:sldChg chg="modSp modNotesTx">
        <pc:chgData name="Wilson, Jennifer M" userId="8658f32c-a9ee-45ac-9d0c-a3825a318153" providerId="ADAL" clId="{10D2265A-0361-4822-94CF-46850C2AB4AA}" dt="2021-01-13T20:54:25.262" v="4018" actId="20577"/>
        <pc:sldMkLst>
          <pc:docMk/>
          <pc:sldMk cId="113598309" sldId="269"/>
        </pc:sldMkLst>
        <pc:spChg chg="mod">
          <ac:chgData name="Wilson, Jennifer M" userId="8658f32c-a9ee-45ac-9d0c-a3825a318153" providerId="ADAL" clId="{10D2265A-0361-4822-94CF-46850C2AB4AA}" dt="2021-01-13T20:50:00.017" v="3727" actId="6549"/>
          <ac:spMkLst>
            <pc:docMk/>
            <pc:sldMk cId="113598309" sldId="269"/>
            <ac:spMk id="2" creationId="{00000000-0000-0000-0000-000000000000}"/>
          </ac:spMkLst>
        </pc:spChg>
      </pc:sldChg>
      <pc:sldChg chg="modSp">
        <pc:chgData name="Wilson, Jennifer M" userId="8658f32c-a9ee-45ac-9d0c-a3825a318153" providerId="ADAL" clId="{10D2265A-0361-4822-94CF-46850C2AB4AA}" dt="2021-01-13T20:09:30.235" v="2783" actId="20577"/>
        <pc:sldMkLst>
          <pc:docMk/>
          <pc:sldMk cId="4093921192" sldId="273"/>
        </pc:sldMkLst>
        <pc:spChg chg="mod">
          <ac:chgData name="Wilson, Jennifer M" userId="8658f32c-a9ee-45ac-9d0c-a3825a318153" providerId="ADAL" clId="{10D2265A-0361-4822-94CF-46850C2AB4AA}" dt="2021-01-13T20:09:30.235" v="2783" actId="20577"/>
          <ac:spMkLst>
            <pc:docMk/>
            <pc:sldMk cId="4093921192" sldId="273"/>
            <ac:spMk id="3" creationId="{00000000-0000-0000-0000-000000000000}"/>
          </ac:spMkLst>
        </pc:spChg>
      </pc:sldChg>
      <pc:sldChg chg="modSp modNotesTx">
        <pc:chgData name="Wilson, Jennifer M" userId="8658f32c-a9ee-45ac-9d0c-a3825a318153" providerId="ADAL" clId="{10D2265A-0361-4822-94CF-46850C2AB4AA}" dt="2021-01-13T18:55:56.231" v="1143" actId="6549"/>
        <pc:sldMkLst>
          <pc:docMk/>
          <pc:sldMk cId="1149092667" sldId="275"/>
        </pc:sldMkLst>
        <pc:spChg chg="mod">
          <ac:chgData name="Wilson, Jennifer M" userId="8658f32c-a9ee-45ac-9d0c-a3825a318153" providerId="ADAL" clId="{10D2265A-0361-4822-94CF-46850C2AB4AA}" dt="2021-01-13T18:46:20.834" v="145" actId="6549"/>
          <ac:spMkLst>
            <pc:docMk/>
            <pc:sldMk cId="1149092667" sldId="275"/>
            <ac:spMk id="3" creationId="{02D30557-D45B-497D-8776-2DFB9ED431ED}"/>
          </ac:spMkLst>
        </pc:spChg>
      </pc:sldChg>
      <pc:sldChg chg="modNotesTx">
        <pc:chgData name="Wilson, Jennifer M" userId="8658f32c-a9ee-45ac-9d0c-a3825a318153" providerId="ADAL" clId="{10D2265A-0361-4822-94CF-46850C2AB4AA}" dt="2021-01-13T21:29:03.917" v="4114" actId="20577"/>
        <pc:sldMkLst>
          <pc:docMk/>
          <pc:sldMk cId="1129099909" sldId="276"/>
        </pc:sldMkLst>
      </pc:sldChg>
      <pc:sldChg chg="addSp delSp modSp add">
        <pc:chgData name="Wilson, Jennifer M" userId="8658f32c-a9ee-45ac-9d0c-a3825a318153" providerId="ADAL" clId="{10D2265A-0361-4822-94CF-46850C2AB4AA}" dt="2021-01-13T20:30:03.021" v="2978" actId="1076"/>
        <pc:sldMkLst>
          <pc:docMk/>
          <pc:sldMk cId="3488915314" sldId="277"/>
        </pc:sldMkLst>
        <pc:spChg chg="mod">
          <ac:chgData name="Wilson, Jennifer M" userId="8658f32c-a9ee-45ac-9d0c-a3825a318153" providerId="ADAL" clId="{10D2265A-0361-4822-94CF-46850C2AB4AA}" dt="2021-01-13T20:10:13.683" v="2800" actId="20577"/>
          <ac:spMkLst>
            <pc:docMk/>
            <pc:sldMk cId="3488915314" sldId="277"/>
            <ac:spMk id="2" creationId="{966FBE76-7DA9-4476-BCFD-A4B42DCA855B}"/>
          </ac:spMkLst>
        </pc:spChg>
        <pc:spChg chg="del">
          <ac:chgData name="Wilson, Jennifer M" userId="8658f32c-a9ee-45ac-9d0c-a3825a318153" providerId="ADAL" clId="{10D2265A-0361-4822-94CF-46850C2AB4AA}" dt="2021-01-13T20:10:55.030" v="2803"/>
          <ac:spMkLst>
            <pc:docMk/>
            <pc:sldMk cId="3488915314" sldId="277"/>
            <ac:spMk id="3" creationId="{D80856E1-1D8C-45A5-A812-6EC7119E99BF}"/>
          </ac:spMkLst>
        </pc:spChg>
        <pc:spChg chg="add del">
          <ac:chgData name="Wilson, Jennifer M" userId="8658f32c-a9ee-45ac-9d0c-a3825a318153" providerId="ADAL" clId="{10D2265A-0361-4822-94CF-46850C2AB4AA}" dt="2021-01-13T20:10:48.613" v="2802"/>
          <ac:spMkLst>
            <pc:docMk/>
            <pc:sldMk cId="3488915314" sldId="277"/>
            <ac:spMk id="4" creationId="{53A58ED1-A06C-4BE6-8BB1-DBC1C08DA07E}"/>
          </ac:spMkLst>
        </pc:spChg>
        <pc:spChg chg="add del">
          <ac:chgData name="Wilson, Jennifer M" userId="8658f32c-a9ee-45ac-9d0c-a3825a318153" providerId="ADAL" clId="{10D2265A-0361-4822-94CF-46850C2AB4AA}" dt="2021-01-13T20:10:48.613" v="2802"/>
          <ac:spMkLst>
            <pc:docMk/>
            <pc:sldMk cId="3488915314" sldId="277"/>
            <ac:spMk id="6" creationId="{ABFA8C8E-6ACC-4011-B3B1-BFA07EA3F8D6}"/>
          </ac:spMkLst>
        </pc:spChg>
        <pc:spChg chg="add del">
          <ac:chgData name="Wilson, Jennifer M" userId="8658f32c-a9ee-45ac-9d0c-a3825a318153" providerId="ADAL" clId="{10D2265A-0361-4822-94CF-46850C2AB4AA}" dt="2021-01-13T20:10:48.613" v="2802"/>
          <ac:spMkLst>
            <pc:docMk/>
            <pc:sldMk cId="3488915314" sldId="277"/>
            <ac:spMk id="7" creationId="{8A1AC085-E0D3-4033-9206-EFEA0C3D1626}"/>
          </ac:spMkLst>
        </pc:spChg>
        <pc:spChg chg="add mod">
          <ac:chgData name="Wilson, Jennifer M" userId="8658f32c-a9ee-45ac-9d0c-a3825a318153" providerId="ADAL" clId="{10D2265A-0361-4822-94CF-46850C2AB4AA}" dt="2021-01-13T20:20:59.496" v="2901" actId="20577"/>
          <ac:spMkLst>
            <pc:docMk/>
            <pc:sldMk cId="3488915314" sldId="277"/>
            <ac:spMk id="10" creationId="{CA233827-2740-49F9-AAE6-84017C93864E}"/>
          </ac:spMkLst>
        </pc:spChg>
        <pc:picChg chg="add del mod">
          <ac:chgData name="Wilson, Jennifer M" userId="8658f32c-a9ee-45ac-9d0c-a3825a318153" providerId="ADAL" clId="{10D2265A-0361-4822-94CF-46850C2AB4AA}" dt="2021-01-13T20:20:11.800" v="2888" actId="478"/>
          <ac:picMkLst>
            <pc:docMk/>
            <pc:sldMk cId="3488915314" sldId="277"/>
            <ac:picMk id="8" creationId="{B3D6ACD8-BB7C-4E83-9657-6056F36A3080}"/>
          </ac:picMkLst>
        </pc:picChg>
        <pc:picChg chg="add del mod">
          <ac:chgData name="Wilson, Jennifer M" userId="8658f32c-a9ee-45ac-9d0c-a3825a318153" providerId="ADAL" clId="{10D2265A-0361-4822-94CF-46850C2AB4AA}" dt="2021-01-13T20:29:52.940" v="2975" actId="478"/>
          <ac:picMkLst>
            <pc:docMk/>
            <pc:sldMk cId="3488915314" sldId="277"/>
            <ac:picMk id="11" creationId="{0CF98CA7-DD30-4226-9A38-7A0A5DBDDAA3}"/>
          </ac:picMkLst>
        </pc:picChg>
        <pc:picChg chg="add mod">
          <ac:chgData name="Wilson, Jennifer M" userId="8658f32c-a9ee-45ac-9d0c-a3825a318153" providerId="ADAL" clId="{10D2265A-0361-4822-94CF-46850C2AB4AA}" dt="2021-01-13T20:30:03.021" v="2978" actId="1076"/>
          <ac:picMkLst>
            <pc:docMk/>
            <pc:sldMk cId="3488915314" sldId="277"/>
            <ac:picMk id="14" creationId="{7E213602-E6EA-4133-9384-721BF819E64C}"/>
          </ac:picMkLst>
        </pc:picChg>
        <pc:picChg chg="add del">
          <ac:chgData name="Wilson, Jennifer M" userId="8658f32c-a9ee-45ac-9d0c-a3825a318153" providerId="ADAL" clId="{10D2265A-0361-4822-94CF-46850C2AB4AA}" dt="2021-01-13T20:10:48.613" v="2802"/>
          <ac:picMkLst>
            <pc:docMk/>
            <pc:sldMk cId="3488915314" sldId="277"/>
            <ac:picMk id="2050" creationId="{41B98ED5-7884-47D1-B7A4-6609D74D047A}"/>
          </ac:picMkLst>
        </pc:picChg>
        <pc:cxnChg chg="add del">
          <ac:chgData name="Wilson, Jennifer M" userId="8658f32c-a9ee-45ac-9d0c-a3825a318153" providerId="ADAL" clId="{10D2265A-0361-4822-94CF-46850C2AB4AA}" dt="2021-01-13T20:10:48.613" v="2802"/>
          <ac:cxnSpMkLst>
            <pc:docMk/>
            <pc:sldMk cId="3488915314" sldId="277"/>
            <ac:cxnSpMk id="5" creationId="{09765F60-FD18-4D7E-BBE5-62BE399DAF1F}"/>
          </ac:cxnSpMkLst>
        </pc:cxnChg>
        <pc:cxnChg chg="add del mod">
          <ac:chgData name="Wilson, Jennifer M" userId="8658f32c-a9ee-45ac-9d0c-a3825a318153" providerId="ADAL" clId="{10D2265A-0361-4822-94CF-46850C2AB4AA}" dt="2021-01-13T20:29:54.155" v="2976" actId="478"/>
          <ac:cxnSpMkLst>
            <pc:docMk/>
            <pc:sldMk cId="3488915314" sldId="277"/>
            <ac:cxnSpMk id="13" creationId="{1E1F9EDF-7D09-4F00-81DD-1D4C412FFDB3}"/>
          </ac:cxnSpMkLst>
        </pc:cxnChg>
      </pc:sldChg>
      <pc:sldChg chg="addSp delSp modSp add">
        <pc:chgData name="Wilson, Jennifer M" userId="8658f32c-a9ee-45ac-9d0c-a3825a318153" providerId="ADAL" clId="{10D2265A-0361-4822-94CF-46850C2AB4AA}" dt="2021-01-13T20:30:41.793" v="2982" actId="1076"/>
        <pc:sldMkLst>
          <pc:docMk/>
          <pc:sldMk cId="2338207245" sldId="278"/>
        </pc:sldMkLst>
        <pc:spChg chg="mod">
          <ac:chgData name="Wilson, Jennifer M" userId="8658f32c-a9ee-45ac-9d0c-a3825a318153" providerId="ADAL" clId="{10D2265A-0361-4822-94CF-46850C2AB4AA}" dt="2021-01-13T20:13:47.444" v="2846" actId="14100"/>
          <ac:spMkLst>
            <pc:docMk/>
            <pc:sldMk cId="2338207245" sldId="278"/>
            <ac:spMk id="2" creationId="{B56565DE-828D-4B3C-81CF-2EC881A87A32}"/>
          </ac:spMkLst>
        </pc:spChg>
        <pc:spChg chg="add del">
          <ac:chgData name="Wilson, Jennifer M" userId="8658f32c-a9ee-45ac-9d0c-a3825a318153" providerId="ADAL" clId="{10D2265A-0361-4822-94CF-46850C2AB4AA}" dt="2021-01-13T20:13:53.713" v="2851"/>
          <ac:spMkLst>
            <pc:docMk/>
            <pc:sldMk cId="2338207245" sldId="278"/>
            <ac:spMk id="3" creationId="{8C69FACE-106D-4FE4-A6DC-EA8FE07B15CA}"/>
          </ac:spMkLst>
        </pc:spChg>
        <pc:spChg chg="add del mod">
          <ac:chgData name="Wilson, Jennifer M" userId="8658f32c-a9ee-45ac-9d0c-a3825a318153" providerId="ADAL" clId="{10D2265A-0361-4822-94CF-46850C2AB4AA}" dt="2021-01-13T20:19:47.287" v="2887" actId="478"/>
          <ac:spMkLst>
            <pc:docMk/>
            <pc:sldMk cId="2338207245" sldId="278"/>
            <ac:spMk id="8" creationId="{CFFAD6FC-F6CB-467D-A5F7-8C6C8CC6B507}"/>
          </ac:spMkLst>
        </pc:spChg>
        <pc:spChg chg="add del">
          <ac:chgData name="Wilson, Jennifer M" userId="8658f32c-a9ee-45ac-9d0c-a3825a318153" providerId="ADAL" clId="{10D2265A-0361-4822-94CF-46850C2AB4AA}" dt="2021-01-13T20:19:39.008" v="2886"/>
          <ac:spMkLst>
            <pc:docMk/>
            <pc:sldMk cId="2338207245" sldId="278"/>
            <ac:spMk id="9" creationId="{CBA5DE1F-9CDC-4878-965A-436CCA84DFFE}"/>
          </ac:spMkLst>
        </pc:spChg>
        <pc:spChg chg="add del">
          <ac:chgData name="Wilson, Jennifer M" userId="8658f32c-a9ee-45ac-9d0c-a3825a318153" providerId="ADAL" clId="{10D2265A-0361-4822-94CF-46850C2AB4AA}" dt="2021-01-13T20:19:39.008" v="2886"/>
          <ac:spMkLst>
            <pc:docMk/>
            <pc:sldMk cId="2338207245" sldId="278"/>
            <ac:spMk id="10" creationId="{6A67D011-E575-4960-8C67-3081D829AC20}"/>
          </ac:spMkLst>
        </pc:spChg>
        <pc:spChg chg="add del">
          <ac:chgData name="Wilson, Jennifer M" userId="8658f32c-a9ee-45ac-9d0c-a3825a318153" providerId="ADAL" clId="{10D2265A-0361-4822-94CF-46850C2AB4AA}" dt="2021-01-13T20:19:39.008" v="2886"/>
          <ac:spMkLst>
            <pc:docMk/>
            <pc:sldMk cId="2338207245" sldId="278"/>
            <ac:spMk id="13" creationId="{7AA49C8A-8A99-407C-AD5D-23A9FAC501F8}"/>
          </ac:spMkLst>
        </pc:spChg>
        <pc:spChg chg="add del">
          <ac:chgData name="Wilson, Jennifer M" userId="8658f32c-a9ee-45ac-9d0c-a3825a318153" providerId="ADAL" clId="{10D2265A-0361-4822-94CF-46850C2AB4AA}" dt="2021-01-13T20:19:39.008" v="2886"/>
          <ac:spMkLst>
            <pc:docMk/>
            <pc:sldMk cId="2338207245" sldId="278"/>
            <ac:spMk id="14" creationId="{059CA530-3B1F-4A09-9D5A-1C8A9D03CEEC}"/>
          </ac:spMkLst>
        </pc:spChg>
        <pc:spChg chg="add del">
          <ac:chgData name="Wilson, Jennifer M" userId="8658f32c-a9ee-45ac-9d0c-a3825a318153" providerId="ADAL" clId="{10D2265A-0361-4822-94CF-46850C2AB4AA}" dt="2021-01-13T20:19:39.008" v="2886"/>
          <ac:spMkLst>
            <pc:docMk/>
            <pc:sldMk cId="2338207245" sldId="278"/>
            <ac:spMk id="15" creationId="{EAE1C105-E4B6-4B86-9DE8-3452655B457A}"/>
          </ac:spMkLst>
        </pc:spChg>
        <pc:spChg chg="add mod">
          <ac:chgData name="Wilson, Jennifer M" userId="8658f32c-a9ee-45ac-9d0c-a3825a318153" providerId="ADAL" clId="{10D2265A-0361-4822-94CF-46850C2AB4AA}" dt="2021-01-13T20:21:33.761" v="2909" actId="20577"/>
          <ac:spMkLst>
            <pc:docMk/>
            <pc:sldMk cId="2338207245" sldId="278"/>
            <ac:spMk id="17" creationId="{35BAA380-C75F-487E-B3B8-93F851FF6303}"/>
          </ac:spMkLst>
        </pc:spChg>
        <pc:picChg chg="add del mod">
          <ac:chgData name="Wilson, Jennifer M" userId="8658f32c-a9ee-45ac-9d0c-a3825a318153" providerId="ADAL" clId="{10D2265A-0361-4822-94CF-46850C2AB4AA}" dt="2021-01-13T20:13:50.209" v="2850"/>
          <ac:picMkLst>
            <pc:docMk/>
            <pc:sldMk cId="2338207245" sldId="278"/>
            <ac:picMk id="4" creationId="{F68E5BAD-671C-4DE8-B582-7CF2C75D3809}"/>
          </ac:picMkLst>
        </pc:picChg>
        <pc:picChg chg="add del mod">
          <ac:chgData name="Wilson, Jennifer M" userId="8658f32c-a9ee-45ac-9d0c-a3825a318153" providerId="ADAL" clId="{10D2265A-0361-4822-94CF-46850C2AB4AA}" dt="2021-01-13T20:13:43.908" v="2843"/>
          <ac:picMkLst>
            <pc:docMk/>
            <pc:sldMk cId="2338207245" sldId="278"/>
            <ac:picMk id="5" creationId="{29CECC1D-0A7C-4B1C-B3D3-EF465BF0A62B}"/>
          </ac:picMkLst>
        </pc:picChg>
        <pc:picChg chg="add del mod">
          <ac:chgData name="Wilson, Jennifer M" userId="8658f32c-a9ee-45ac-9d0c-a3825a318153" providerId="ADAL" clId="{10D2265A-0361-4822-94CF-46850C2AB4AA}" dt="2021-01-13T20:21:15.786" v="2904" actId="478"/>
          <ac:picMkLst>
            <pc:docMk/>
            <pc:sldMk cId="2338207245" sldId="278"/>
            <ac:picMk id="6" creationId="{414435DD-5962-42C0-8377-4545293CA5E3}"/>
          </ac:picMkLst>
        </pc:picChg>
        <pc:picChg chg="add del mod">
          <ac:chgData name="Wilson, Jennifer M" userId="8658f32c-a9ee-45ac-9d0c-a3825a318153" providerId="ADAL" clId="{10D2265A-0361-4822-94CF-46850C2AB4AA}" dt="2021-01-13T20:28:28.082" v="2967" actId="478"/>
          <ac:picMkLst>
            <pc:docMk/>
            <pc:sldMk cId="2338207245" sldId="278"/>
            <ac:picMk id="18" creationId="{5AA92528-B639-46C0-A7D7-D2F9B6AA7A10}"/>
          </ac:picMkLst>
        </pc:picChg>
        <pc:picChg chg="add del mod">
          <ac:chgData name="Wilson, Jennifer M" userId="8658f32c-a9ee-45ac-9d0c-a3825a318153" providerId="ADAL" clId="{10D2265A-0361-4822-94CF-46850C2AB4AA}" dt="2021-01-13T20:28:49.579" v="2971" actId="478"/>
          <ac:picMkLst>
            <pc:docMk/>
            <pc:sldMk cId="2338207245" sldId="278"/>
            <ac:picMk id="21" creationId="{2C6D130A-1359-4BAE-B3A3-AEFEB4868CF6}"/>
          </ac:picMkLst>
        </pc:picChg>
        <pc:picChg chg="add del mod">
          <ac:chgData name="Wilson, Jennifer M" userId="8658f32c-a9ee-45ac-9d0c-a3825a318153" providerId="ADAL" clId="{10D2265A-0361-4822-94CF-46850C2AB4AA}" dt="2021-01-13T20:29:11.835" v="2974" actId="478"/>
          <ac:picMkLst>
            <pc:docMk/>
            <pc:sldMk cId="2338207245" sldId="278"/>
            <ac:picMk id="22" creationId="{F2A18681-A34E-40E4-BC73-02C2450F992D}"/>
          </ac:picMkLst>
        </pc:picChg>
        <pc:picChg chg="add mod">
          <ac:chgData name="Wilson, Jennifer M" userId="8658f32c-a9ee-45ac-9d0c-a3825a318153" providerId="ADAL" clId="{10D2265A-0361-4822-94CF-46850C2AB4AA}" dt="2021-01-13T20:30:25.969" v="2980" actId="1076"/>
          <ac:picMkLst>
            <pc:docMk/>
            <pc:sldMk cId="2338207245" sldId="278"/>
            <ac:picMk id="23" creationId="{D87C2663-C6AB-4444-BABF-48BA1BD70126}"/>
          </ac:picMkLst>
        </pc:picChg>
        <pc:picChg chg="add del">
          <ac:chgData name="Wilson, Jennifer M" userId="8658f32c-a9ee-45ac-9d0c-a3825a318153" providerId="ADAL" clId="{10D2265A-0361-4822-94CF-46850C2AB4AA}" dt="2021-01-13T20:19:39.008" v="2886"/>
          <ac:picMkLst>
            <pc:docMk/>
            <pc:sldMk cId="2338207245" sldId="278"/>
            <ac:picMk id="3073" creationId="{C7FF5C63-1D9A-4575-86A0-68F8EF74E138}"/>
          </ac:picMkLst>
        </pc:picChg>
        <pc:picChg chg="add del">
          <ac:chgData name="Wilson, Jennifer M" userId="8658f32c-a9ee-45ac-9d0c-a3825a318153" providerId="ADAL" clId="{10D2265A-0361-4822-94CF-46850C2AB4AA}" dt="2021-01-13T20:19:39.008" v="2886"/>
          <ac:picMkLst>
            <pc:docMk/>
            <pc:sldMk cId="2338207245" sldId="278"/>
            <ac:picMk id="3076" creationId="{32787641-A10C-40DA-934F-A254DA966D32}"/>
          </ac:picMkLst>
        </pc:picChg>
        <pc:cxnChg chg="add del">
          <ac:chgData name="Wilson, Jennifer M" userId="8658f32c-a9ee-45ac-9d0c-a3825a318153" providerId="ADAL" clId="{10D2265A-0361-4822-94CF-46850C2AB4AA}" dt="2021-01-13T20:19:39.008" v="2886"/>
          <ac:cxnSpMkLst>
            <pc:docMk/>
            <pc:sldMk cId="2338207245" sldId="278"/>
            <ac:cxnSpMk id="11" creationId="{72B56623-D4E7-448C-92C7-4736BAC57C4A}"/>
          </ac:cxnSpMkLst>
        </pc:cxnChg>
        <pc:cxnChg chg="add del">
          <ac:chgData name="Wilson, Jennifer M" userId="8658f32c-a9ee-45ac-9d0c-a3825a318153" providerId="ADAL" clId="{10D2265A-0361-4822-94CF-46850C2AB4AA}" dt="2021-01-13T20:19:39.008" v="2886"/>
          <ac:cxnSpMkLst>
            <pc:docMk/>
            <pc:sldMk cId="2338207245" sldId="278"/>
            <ac:cxnSpMk id="12" creationId="{90634054-245D-4BA5-AF53-D9CD7B2D6B7D}"/>
          </ac:cxnSpMkLst>
        </pc:cxnChg>
        <pc:cxnChg chg="add del mod">
          <ac:chgData name="Wilson, Jennifer M" userId="8658f32c-a9ee-45ac-9d0c-a3825a318153" providerId="ADAL" clId="{10D2265A-0361-4822-94CF-46850C2AB4AA}" dt="2021-01-13T20:28:29.290" v="2968" actId="478"/>
          <ac:cxnSpMkLst>
            <pc:docMk/>
            <pc:sldMk cId="2338207245" sldId="278"/>
            <ac:cxnSpMk id="20" creationId="{6CF476A8-72C6-4A13-8E71-A5FA8F52C07B}"/>
          </ac:cxnSpMkLst>
        </pc:cxnChg>
        <pc:cxnChg chg="add mod">
          <ac:chgData name="Wilson, Jennifer M" userId="8658f32c-a9ee-45ac-9d0c-a3825a318153" providerId="ADAL" clId="{10D2265A-0361-4822-94CF-46850C2AB4AA}" dt="2021-01-13T20:30:41.793" v="2982" actId="1076"/>
          <ac:cxnSpMkLst>
            <pc:docMk/>
            <pc:sldMk cId="2338207245" sldId="278"/>
            <ac:cxnSpMk id="26" creationId="{D468DBCF-FFD7-4FB0-B690-FA520338FB05}"/>
          </ac:cxnSpMkLst>
        </pc:cxnChg>
      </pc:sldChg>
      <pc:sldChg chg="addSp delSp modSp add">
        <pc:chgData name="Wilson, Jennifer M" userId="8658f32c-a9ee-45ac-9d0c-a3825a318153" providerId="ADAL" clId="{10D2265A-0361-4822-94CF-46850C2AB4AA}" dt="2021-01-13T20:39:07.312" v="3068"/>
        <pc:sldMkLst>
          <pc:docMk/>
          <pc:sldMk cId="3380401507" sldId="279"/>
        </pc:sldMkLst>
        <pc:spChg chg="mod">
          <ac:chgData name="Wilson, Jennifer M" userId="8658f32c-a9ee-45ac-9d0c-a3825a318153" providerId="ADAL" clId="{10D2265A-0361-4822-94CF-46850C2AB4AA}" dt="2021-01-13T20:39:07.312" v="3068"/>
          <ac:spMkLst>
            <pc:docMk/>
            <pc:sldMk cId="3380401507" sldId="279"/>
            <ac:spMk id="2" creationId="{81E5F65A-7A0A-4483-98BD-FB450F9FC1C2}"/>
          </ac:spMkLst>
        </pc:spChg>
        <pc:spChg chg="del">
          <ac:chgData name="Wilson, Jennifer M" userId="8658f32c-a9ee-45ac-9d0c-a3825a318153" providerId="ADAL" clId="{10D2265A-0361-4822-94CF-46850C2AB4AA}" dt="2021-01-13T20:15:12.757" v="2863"/>
          <ac:spMkLst>
            <pc:docMk/>
            <pc:sldMk cId="3380401507" sldId="279"/>
            <ac:spMk id="3" creationId="{8036E84C-82B5-4BB5-A118-25E419FB4849}"/>
          </ac:spMkLst>
        </pc:spChg>
        <pc:spChg chg="add mod">
          <ac:chgData name="Wilson, Jennifer M" userId="8658f32c-a9ee-45ac-9d0c-a3825a318153" providerId="ADAL" clId="{10D2265A-0361-4822-94CF-46850C2AB4AA}" dt="2021-01-13T20:22:33.538" v="2924"/>
          <ac:spMkLst>
            <pc:docMk/>
            <pc:sldMk cId="3380401507" sldId="279"/>
            <ac:spMk id="6" creationId="{2DC22EE9-8C92-422E-BF51-D9041D7C8B28}"/>
          </ac:spMkLst>
        </pc:spChg>
        <pc:picChg chg="add del mod">
          <ac:chgData name="Wilson, Jennifer M" userId="8658f32c-a9ee-45ac-9d0c-a3825a318153" providerId="ADAL" clId="{10D2265A-0361-4822-94CF-46850C2AB4AA}" dt="2021-01-13T20:22:18.425" v="2920" actId="478"/>
          <ac:picMkLst>
            <pc:docMk/>
            <pc:sldMk cId="3380401507" sldId="279"/>
            <ac:picMk id="4" creationId="{C6542109-B488-4DC7-8F9B-D28D523C985E}"/>
          </ac:picMkLst>
        </pc:picChg>
        <pc:picChg chg="add del mod">
          <ac:chgData name="Wilson, Jennifer M" userId="8658f32c-a9ee-45ac-9d0c-a3825a318153" providerId="ADAL" clId="{10D2265A-0361-4822-94CF-46850C2AB4AA}" dt="2021-01-13T20:27:28.194" v="2958" actId="478"/>
          <ac:picMkLst>
            <pc:docMk/>
            <pc:sldMk cId="3380401507" sldId="279"/>
            <ac:picMk id="7" creationId="{72100006-FBB8-4FD6-993E-335168844A42}"/>
          </ac:picMkLst>
        </pc:picChg>
        <pc:picChg chg="add del mod">
          <ac:chgData name="Wilson, Jennifer M" userId="8658f32c-a9ee-45ac-9d0c-a3825a318153" providerId="ADAL" clId="{10D2265A-0361-4822-94CF-46850C2AB4AA}" dt="2021-01-13T20:27:59.618" v="2962" actId="478"/>
          <ac:picMkLst>
            <pc:docMk/>
            <pc:sldMk cId="3380401507" sldId="279"/>
            <ac:picMk id="10" creationId="{B7D3C901-FAF4-4597-9C39-0B011AC2FD57}"/>
          </ac:picMkLst>
        </pc:picChg>
        <pc:picChg chg="add del mod">
          <ac:chgData name="Wilson, Jennifer M" userId="8658f32c-a9ee-45ac-9d0c-a3825a318153" providerId="ADAL" clId="{10D2265A-0361-4822-94CF-46850C2AB4AA}" dt="2021-01-13T20:32:54.532" v="3003" actId="478"/>
          <ac:picMkLst>
            <pc:docMk/>
            <pc:sldMk cId="3380401507" sldId="279"/>
            <ac:picMk id="11" creationId="{328BC4F5-7FFE-40AE-8ABB-FD2396129E65}"/>
          </ac:picMkLst>
        </pc:picChg>
        <pc:picChg chg="add mod">
          <ac:chgData name="Wilson, Jennifer M" userId="8658f32c-a9ee-45ac-9d0c-a3825a318153" providerId="ADAL" clId="{10D2265A-0361-4822-94CF-46850C2AB4AA}" dt="2021-01-13T20:33:08.662" v="3005" actId="1076"/>
          <ac:picMkLst>
            <pc:docMk/>
            <pc:sldMk cId="3380401507" sldId="279"/>
            <ac:picMk id="12" creationId="{F18F9A23-CAFA-40D5-A4A7-FD9DBF8E1D5E}"/>
          </ac:picMkLst>
        </pc:picChg>
        <pc:cxnChg chg="add del mod">
          <ac:chgData name="Wilson, Jennifer M" userId="8658f32c-a9ee-45ac-9d0c-a3825a318153" providerId="ADAL" clId="{10D2265A-0361-4822-94CF-46850C2AB4AA}" dt="2021-01-13T20:27:29.731" v="2959" actId="478"/>
          <ac:cxnSpMkLst>
            <pc:docMk/>
            <pc:sldMk cId="3380401507" sldId="279"/>
            <ac:cxnSpMk id="9" creationId="{16950B01-9B9C-4B82-8ECA-565D83939AF5}"/>
          </ac:cxnSpMkLst>
        </pc:cxnChg>
      </pc:sldChg>
      <pc:sldChg chg="addSp delSp modSp add">
        <pc:chgData name="Wilson, Jennifer M" userId="8658f32c-a9ee-45ac-9d0c-a3825a318153" providerId="ADAL" clId="{10D2265A-0361-4822-94CF-46850C2AB4AA}" dt="2021-01-13T20:39:10.175" v="3069"/>
        <pc:sldMkLst>
          <pc:docMk/>
          <pc:sldMk cId="1150232674" sldId="280"/>
        </pc:sldMkLst>
        <pc:spChg chg="mod">
          <ac:chgData name="Wilson, Jennifer M" userId="8658f32c-a9ee-45ac-9d0c-a3825a318153" providerId="ADAL" clId="{10D2265A-0361-4822-94CF-46850C2AB4AA}" dt="2021-01-13T20:39:10.175" v="3069"/>
          <ac:spMkLst>
            <pc:docMk/>
            <pc:sldMk cId="1150232674" sldId="280"/>
            <ac:spMk id="2" creationId="{6579BD0D-C761-4E23-9191-6F4DBB4E11AB}"/>
          </ac:spMkLst>
        </pc:spChg>
        <pc:spChg chg="add del">
          <ac:chgData name="Wilson, Jennifer M" userId="8658f32c-a9ee-45ac-9d0c-a3825a318153" providerId="ADAL" clId="{10D2265A-0361-4822-94CF-46850C2AB4AA}" dt="2021-01-13T20:17:29.133" v="2879"/>
          <ac:spMkLst>
            <pc:docMk/>
            <pc:sldMk cId="1150232674" sldId="280"/>
            <ac:spMk id="3" creationId="{38B39288-1AD8-496C-AF4A-9B30D0A241CE}"/>
          </ac:spMkLst>
        </pc:spChg>
        <pc:spChg chg="add mod">
          <ac:chgData name="Wilson, Jennifer M" userId="8658f32c-a9ee-45ac-9d0c-a3825a318153" providerId="ADAL" clId="{10D2265A-0361-4822-94CF-46850C2AB4AA}" dt="2021-01-13T20:26:47.586" v="2955"/>
          <ac:spMkLst>
            <pc:docMk/>
            <pc:sldMk cId="1150232674" sldId="280"/>
            <ac:spMk id="7" creationId="{BF2411EB-05CA-4BAB-99DF-76D05209E444}"/>
          </ac:spMkLst>
        </pc:spChg>
        <pc:picChg chg="add del mod">
          <ac:chgData name="Wilson, Jennifer M" userId="8658f32c-a9ee-45ac-9d0c-a3825a318153" providerId="ADAL" clId="{10D2265A-0361-4822-94CF-46850C2AB4AA}" dt="2021-01-13T20:17:15.725" v="2878"/>
          <ac:picMkLst>
            <pc:docMk/>
            <pc:sldMk cId="1150232674" sldId="280"/>
            <ac:picMk id="4" creationId="{81EE5EBD-2539-4FD6-A5A9-51AFD00997AC}"/>
          </ac:picMkLst>
        </pc:picChg>
        <pc:picChg chg="add del mod">
          <ac:chgData name="Wilson, Jennifer M" userId="8658f32c-a9ee-45ac-9d0c-a3825a318153" providerId="ADAL" clId="{10D2265A-0361-4822-94CF-46850C2AB4AA}" dt="2021-01-13T20:26:30.484" v="2951" actId="478"/>
          <ac:picMkLst>
            <pc:docMk/>
            <pc:sldMk cId="1150232674" sldId="280"/>
            <ac:picMk id="5" creationId="{EFF60C49-092F-4FF7-937E-B072D0D9DE3D}"/>
          </ac:picMkLst>
        </pc:picChg>
        <pc:picChg chg="add mod">
          <ac:chgData name="Wilson, Jennifer M" userId="8658f32c-a9ee-45ac-9d0c-a3825a318153" providerId="ADAL" clId="{10D2265A-0361-4822-94CF-46850C2AB4AA}" dt="2021-01-13T20:27:18.419" v="2957" actId="1076"/>
          <ac:picMkLst>
            <pc:docMk/>
            <pc:sldMk cId="1150232674" sldId="280"/>
            <ac:picMk id="8" creationId="{4A8BFA13-6F49-4E1F-A4F5-0C77F7EFE837}"/>
          </ac:picMkLst>
        </pc:picChg>
      </pc:sldChg>
      <pc:sldChg chg="addSp delSp modSp add">
        <pc:chgData name="Wilson, Jennifer M" userId="8658f32c-a9ee-45ac-9d0c-a3825a318153" providerId="ADAL" clId="{10D2265A-0361-4822-94CF-46850C2AB4AA}" dt="2021-01-13T20:39:12.810" v="3070"/>
        <pc:sldMkLst>
          <pc:docMk/>
          <pc:sldMk cId="991283686" sldId="281"/>
        </pc:sldMkLst>
        <pc:spChg chg="mod">
          <ac:chgData name="Wilson, Jennifer M" userId="8658f32c-a9ee-45ac-9d0c-a3825a318153" providerId="ADAL" clId="{10D2265A-0361-4822-94CF-46850C2AB4AA}" dt="2021-01-13T20:39:12.810" v="3070"/>
          <ac:spMkLst>
            <pc:docMk/>
            <pc:sldMk cId="991283686" sldId="281"/>
            <ac:spMk id="2" creationId="{140497B3-3DA7-472E-9D79-A72408BAC5E1}"/>
          </ac:spMkLst>
        </pc:spChg>
        <pc:spChg chg="del">
          <ac:chgData name="Wilson, Jennifer M" userId="8658f32c-a9ee-45ac-9d0c-a3825a318153" providerId="ADAL" clId="{10D2265A-0361-4822-94CF-46850C2AB4AA}" dt="2021-01-13T20:18:10.342" v="2882"/>
          <ac:spMkLst>
            <pc:docMk/>
            <pc:sldMk cId="991283686" sldId="281"/>
            <ac:spMk id="3" creationId="{300DFE6A-A885-4A9B-9788-FDCDCD6A5F2C}"/>
          </ac:spMkLst>
        </pc:spChg>
        <pc:spChg chg="add mod">
          <ac:chgData name="Wilson, Jennifer M" userId="8658f32c-a9ee-45ac-9d0c-a3825a318153" providerId="ADAL" clId="{10D2265A-0361-4822-94CF-46850C2AB4AA}" dt="2021-01-13T20:31:07.917" v="2987"/>
          <ac:spMkLst>
            <pc:docMk/>
            <pc:sldMk cId="991283686" sldId="281"/>
            <ac:spMk id="6" creationId="{B42F8B1C-B011-4065-93ED-04459C2D5813}"/>
          </ac:spMkLst>
        </pc:spChg>
        <pc:picChg chg="add del mod">
          <ac:chgData name="Wilson, Jennifer M" userId="8658f32c-a9ee-45ac-9d0c-a3825a318153" providerId="ADAL" clId="{10D2265A-0361-4822-94CF-46850C2AB4AA}" dt="2021-01-13T20:30:50.317" v="2983" actId="478"/>
          <ac:picMkLst>
            <pc:docMk/>
            <pc:sldMk cId="991283686" sldId="281"/>
            <ac:picMk id="4" creationId="{1CBB65FF-8E3C-40A3-95F8-BD6AA8901F98}"/>
          </ac:picMkLst>
        </pc:picChg>
        <pc:picChg chg="add del mod">
          <ac:chgData name="Wilson, Jennifer M" userId="8658f32c-a9ee-45ac-9d0c-a3825a318153" providerId="ADAL" clId="{10D2265A-0361-4822-94CF-46850C2AB4AA}" dt="2021-01-13T20:32:36.524" v="3000" actId="478"/>
          <ac:picMkLst>
            <pc:docMk/>
            <pc:sldMk cId="991283686" sldId="281"/>
            <ac:picMk id="7" creationId="{A4347232-2712-4372-8F17-071C1530EC4D}"/>
          </ac:picMkLst>
        </pc:picChg>
        <pc:picChg chg="add mod">
          <ac:chgData name="Wilson, Jennifer M" userId="8658f32c-a9ee-45ac-9d0c-a3825a318153" providerId="ADAL" clId="{10D2265A-0361-4822-94CF-46850C2AB4AA}" dt="2021-01-13T20:32:50.316" v="3002" actId="1076"/>
          <ac:picMkLst>
            <pc:docMk/>
            <pc:sldMk cId="991283686" sldId="281"/>
            <ac:picMk id="8" creationId="{77A66AAA-034E-4D1F-A234-42310CBF8294}"/>
          </ac:picMkLst>
        </pc:picChg>
      </pc:sldChg>
      <pc:sldChg chg="addSp delSp modSp add">
        <pc:chgData name="Wilson, Jennifer M" userId="8658f32c-a9ee-45ac-9d0c-a3825a318153" providerId="ADAL" clId="{10D2265A-0361-4822-94CF-46850C2AB4AA}" dt="2021-01-13T20:39:15.847" v="3071"/>
        <pc:sldMkLst>
          <pc:docMk/>
          <pc:sldMk cId="1146179374" sldId="282"/>
        </pc:sldMkLst>
        <pc:spChg chg="mod">
          <ac:chgData name="Wilson, Jennifer M" userId="8658f32c-a9ee-45ac-9d0c-a3825a318153" providerId="ADAL" clId="{10D2265A-0361-4822-94CF-46850C2AB4AA}" dt="2021-01-13T20:39:15.847" v="3071"/>
          <ac:spMkLst>
            <pc:docMk/>
            <pc:sldMk cId="1146179374" sldId="282"/>
            <ac:spMk id="2" creationId="{49840CF0-22BA-411A-99EC-49BDBCE708BE}"/>
          </ac:spMkLst>
        </pc:spChg>
        <pc:spChg chg="mod">
          <ac:chgData name="Wilson, Jennifer M" userId="8658f32c-a9ee-45ac-9d0c-a3825a318153" providerId="ADAL" clId="{10D2265A-0361-4822-94CF-46850C2AB4AA}" dt="2021-01-13T20:31:41.523" v="2994"/>
          <ac:spMkLst>
            <pc:docMk/>
            <pc:sldMk cId="1146179374" sldId="282"/>
            <ac:spMk id="3" creationId="{F6E1980F-408E-4DAA-9AA4-EDB49F0B2D9D}"/>
          </ac:spMkLst>
        </pc:spChg>
        <pc:picChg chg="add del mod">
          <ac:chgData name="Wilson, Jennifer M" userId="8658f32c-a9ee-45ac-9d0c-a3825a318153" providerId="ADAL" clId="{10D2265A-0361-4822-94CF-46850C2AB4AA}" dt="2021-01-13T20:32:06.845" v="2997" actId="478"/>
          <ac:picMkLst>
            <pc:docMk/>
            <pc:sldMk cId="1146179374" sldId="282"/>
            <ac:picMk id="4" creationId="{326B01AB-4061-47BD-99A4-5CFC3C15D1FD}"/>
          </ac:picMkLst>
        </pc:picChg>
        <pc:picChg chg="add mod">
          <ac:chgData name="Wilson, Jennifer M" userId="8658f32c-a9ee-45ac-9d0c-a3825a318153" providerId="ADAL" clId="{10D2265A-0361-4822-94CF-46850C2AB4AA}" dt="2021-01-13T20:32:27.212" v="2999" actId="1076"/>
          <ac:picMkLst>
            <pc:docMk/>
            <pc:sldMk cId="1146179374" sldId="282"/>
            <ac:picMk id="5" creationId="{1F131E77-A27F-49EA-A3E0-B2D38B2A5528}"/>
          </ac:picMkLst>
        </pc:picChg>
      </pc:sldChg>
      <pc:sldChg chg="addSp delSp modSp add modNotesTx">
        <pc:chgData name="Wilson, Jennifer M" userId="8658f32c-a9ee-45ac-9d0c-a3825a318153" providerId="ADAL" clId="{10D2265A-0361-4822-94CF-46850C2AB4AA}" dt="2021-01-13T20:46:35.314" v="3436" actId="20577"/>
        <pc:sldMkLst>
          <pc:docMk/>
          <pc:sldMk cId="3174145245" sldId="283"/>
        </pc:sldMkLst>
        <pc:spChg chg="mod">
          <ac:chgData name="Wilson, Jennifer M" userId="8658f32c-a9ee-45ac-9d0c-a3825a318153" providerId="ADAL" clId="{10D2265A-0361-4822-94CF-46850C2AB4AA}" dt="2021-01-13T20:39:18.412" v="3072"/>
          <ac:spMkLst>
            <pc:docMk/>
            <pc:sldMk cId="3174145245" sldId="283"/>
            <ac:spMk id="2" creationId="{ECEFE3C4-C49A-4335-93CA-A13B3B9B161F}"/>
          </ac:spMkLst>
        </pc:spChg>
        <pc:spChg chg="mod">
          <ac:chgData name="Wilson, Jennifer M" userId="8658f32c-a9ee-45ac-9d0c-a3825a318153" providerId="ADAL" clId="{10D2265A-0361-4822-94CF-46850C2AB4AA}" dt="2021-01-13T20:33:36.496" v="3010"/>
          <ac:spMkLst>
            <pc:docMk/>
            <pc:sldMk cId="3174145245" sldId="283"/>
            <ac:spMk id="3" creationId="{A83E7E78-C7B4-4344-9907-E902E4FE6B46}"/>
          </ac:spMkLst>
        </pc:spChg>
        <pc:picChg chg="add mod">
          <ac:chgData name="Wilson, Jennifer M" userId="8658f32c-a9ee-45ac-9d0c-a3825a318153" providerId="ADAL" clId="{10D2265A-0361-4822-94CF-46850C2AB4AA}" dt="2021-01-13T20:33:59.235" v="3012" actId="1076"/>
          <ac:picMkLst>
            <pc:docMk/>
            <pc:sldMk cId="3174145245" sldId="283"/>
            <ac:picMk id="4" creationId="{B6DA0C1B-2E72-43C1-8D89-3CFB38F7CD79}"/>
          </ac:picMkLst>
        </pc:picChg>
        <pc:picChg chg="add del">
          <ac:chgData name="Wilson, Jennifer M" userId="8658f32c-a9ee-45ac-9d0c-a3825a318153" providerId="ADAL" clId="{10D2265A-0361-4822-94CF-46850C2AB4AA}" dt="2021-01-13T20:34:51.297" v="3019"/>
          <ac:picMkLst>
            <pc:docMk/>
            <pc:sldMk cId="3174145245" sldId="283"/>
            <ac:picMk id="8" creationId="{B5A7CBA5-2BF0-4B72-BCD4-5A952D9B0257}"/>
          </ac:picMkLst>
        </pc:picChg>
        <pc:cxnChg chg="add mod">
          <ac:chgData name="Wilson, Jennifer M" userId="8658f32c-a9ee-45ac-9d0c-a3825a318153" providerId="ADAL" clId="{10D2265A-0361-4822-94CF-46850C2AB4AA}" dt="2021-01-13T20:36:15.809" v="3034" actId="14100"/>
          <ac:cxnSpMkLst>
            <pc:docMk/>
            <pc:sldMk cId="3174145245" sldId="283"/>
            <ac:cxnSpMk id="5" creationId="{DF13D173-9812-46EA-BA1D-40324A751056}"/>
          </ac:cxnSpMkLst>
        </pc:cxnChg>
        <pc:cxnChg chg="add mod">
          <ac:chgData name="Wilson, Jennifer M" userId="8658f32c-a9ee-45ac-9d0c-a3825a318153" providerId="ADAL" clId="{10D2265A-0361-4822-94CF-46850C2AB4AA}" dt="2021-01-13T20:36:11.382" v="3033" actId="14100"/>
          <ac:cxnSpMkLst>
            <pc:docMk/>
            <pc:sldMk cId="3174145245" sldId="283"/>
            <ac:cxnSpMk id="7" creationId="{260FE193-81F1-4E84-B8A0-94AE45AE33E2}"/>
          </ac:cxnSpMkLst>
        </pc:cxnChg>
        <pc:cxnChg chg="add mod">
          <ac:chgData name="Wilson, Jennifer M" userId="8658f32c-a9ee-45ac-9d0c-a3825a318153" providerId="ADAL" clId="{10D2265A-0361-4822-94CF-46850C2AB4AA}" dt="2021-01-13T20:34:57.953" v="3021" actId="1076"/>
          <ac:cxnSpMkLst>
            <pc:docMk/>
            <pc:sldMk cId="3174145245" sldId="283"/>
            <ac:cxnSpMk id="9" creationId="{56775F2B-95E9-4886-B01F-BDAF8D832027}"/>
          </ac:cxnSpMkLst>
        </pc:cxnChg>
        <pc:cxnChg chg="add mod">
          <ac:chgData name="Wilson, Jennifer M" userId="8658f32c-a9ee-45ac-9d0c-a3825a318153" providerId="ADAL" clId="{10D2265A-0361-4822-94CF-46850C2AB4AA}" dt="2021-01-13T20:36:06.486" v="3032" actId="14100"/>
          <ac:cxnSpMkLst>
            <pc:docMk/>
            <pc:sldMk cId="3174145245" sldId="283"/>
            <ac:cxnSpMk id="10" creationId="{1D04C941-C9F3-488B-B535-863B07BDC7E8}"/>
          </ac:cxnSpMkLst>
        </pc:cxnChg>
      </pc:sldChg>
      <pc:sldChg chg="addSp modSp add">
        <pc:chgData name="Wilson, Jennifer M" userId="8658f32c-a9ee-45ac-9d0c-a3825a318153" providerId="ADAL" clId="{10D2265A-0361-4822-94CF-46850C2AB4AA}" dt="2021-01-13T20:39:21.158" v="3073"/>
        <pc:sldMkLst>
          <pc:docMk/>
          <pc:sldMk cId="1534129889" sldId="284"/>
        </pc:sldMkLst>
        <pc:spChg chg="mod">
          <ac:chgData name="Wilson, Jennifer M" userId="8658f32c-a9ee-45ac-9d0c-a3825a318153" providerId="ADAL" clId="{10D2265A-0361-4822-94CF-46850C2AB4AA}" dt="2021-01-13T20:39:21.158" v="3073"/>
          <ac:spMkLst>
            <pc:docMk/>
            <pc:sldMk cId="1534129889" sldId="284"/>
            <ac:spMk id="2" creationId="{DF644B6C-CB3A-4D1B-9E63-53F79E0C3AF3}"/>
          </ac:spMkLst>
        </pc:spChg>
        <pc:spChg chg="mod">
          <ac:chgData name="Wilson, Jennifer M" userId="8658f32c-a9ee-45ac-9d0c-a3825a318153" providerId="ADAL" clId="{10D2265A-0361-4822-94CF-46850C2AB4AA}" dt="2021-01-13T20:37:18.831" v="3048" actId="20577"/>
          <ac:spMkLst>
            <pc:docMk/>
            <pc:sldMk cId="1534129889" sldId="284"/>
            <ac:spMk id="3" creationId="{CCCEF3AA-2C5F-4C96-BF9D-D9B38A965AFB}"/>
          </ac:spMkLst>
        </pc:spChg>
        <pc:picChg chg="add mod">
          <ac:chgData name="Wilson, Jennifer M" userId="8658f32c-a9ee-45ac-9d0c-a3825a318153" providerId="ADAL" clId="{10D2265A-0361-4822-94CF-46850C2AB4AA}" dt="2021-01-13T20:37:26.260" v="3050" actId="1076"/>
          <ac:picMkLst>
            <pc:docMk/>
            <pc:sldMk cId="1534129889" sldId="284"/>
            <ac:picMk id="4" creationId="{D8A418AA-2089-4EF8-90AB-00C977784735}"/>
          </ac:picMkLst>
        </pc:picChg>
      </pc:sldChg>
      <pc:sldChg chg="addSp modSp add modNotesTx">
        <pc:chgData name="Wilson, Jennifer M" userId="8658f32c-a9ee-45ac-9d0c-a3825a318153" providerId="ADAL" clId="{10D2265A-0361-4822-94CF-46850C2AB4AA}" dt="2021-01-13T20:48:23.780" v="3725" actId="20577"/>
        <pc:sldMkLst>
          <pc:docMk/>
          <pc:sldMk cId="3152935262" sldId="285"/>
        </pc:sldMkLst>
        <pc:spChg chg="mod">
          <ac:chgData name="Wilson, Jennifer M" userId="8658f32c-a9ee-45ac-9d0c-a3825a318153" providerId="ADAL" clId="{10D2265A-0361-4822-94CF-46850C2AB4AA}" dt="2021-01-13T20:39:24.049" v="3074"/>
          <ac:spMkLst>
            <pc:docMk/>
            <pc:sldMk cId="3152935262" sldId="285"/>
            <ac:spMk id="2" creationId="{327B422E-A059-4534-AAD6-47619883B0C9}"/>
          </ac:spMkLst>
        </pc:spChg>
        <pc:spChg chg="mod">
          <ac:chgData name="Wilson, Jennifer M" userId="8658f32c-a9ee-45ac-9d0c-a3825a318153" providerId="ADAL" clId="{10D2265A-0361-4822-94CF-46850C2AB4AA}" dt="2021-01-13T20:38:23.200" v="3063" actId="20577"/>
          <ac:spMkLst>
            <pc:docMk/>
            <pc:sldMk cId="3152935262" sldId="285"/>
            <ac:spMk id="3" creationId="{91519988-3974-462C-AC75-AD4724E5B0FF}"/>
          </ac:spMkLst>
        </pc:spChg>
        <pc:picChg chg="add mod">
          <ac:chgData name="Wilson, Jennifer M" userId="8658f32c-a9ee-45ac-9d0c-a3825a318153" providerId="ADAL" clId="{10D2265A-0361-4822-94CF-46850C2AB4AA}" dt="2021-01-13T20:38:32.077" v="3065" actId="1076"/>
          <ac:picMkLst>
            <pc:docMk/>
            <pc:sldMk cId="3152935262" sldId="285"/>
            <ac:picMk id="4" creationId="{F1C32E6E-7D8D-490D-B480-4F456104EA84}"/>
          </ac:picMkLst>
        </pc:picChg>
        <pc:cxnChg chg="add mod">
          <ac:chgData name="Wilson, Jennifer M" userId="8658f32c-a9ee-45ac-9d0c-a3825a318153" providerId="ADAL" clId="{10D2265A-0361-4822-94CF-46850C2AB4AA}" dt="2021-01-13T20:38:43.878" v="3067" actId="1076"/>
          <ac:cxnSpMkLst>
            <pc:docMk/>
            <pc:sldMk cId="3152935262" sldId="285"/>
            <ac:cxnSpMk id="5" creationId="{D727BC34-9134-4A3B-980B-CDEE7A8070B9}"/>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2E930-7296-4369-8450-6AADD94D6321}" type="datetimeFigureOut">
              <a:rPr lang="en-US" smtClean="0"/>
              <a:t>1/13/2021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A1FDF-94CA-4A1B-A827-43497F0C39D8}" type="slidenum">
              <a:rPr lang="en-US" smtClean="0"/>
              <a:t>‹#›</a:t>
            </a:fld>
            <a:endParaRPr lang="en-US" dirty="0"/>
          </a:p>
        </p:txBody>
      </p:sp>
    </p:spTree>
    <p:extLst>
      <p:ext uri="{BB962C8B-B14F-4D97-AF65-F5344CB8AC3E}">
        <p14:creationId xmlns:p14="http://schemas.microsoft.com/office/powerpoint/2010/main" val="4239144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East Only requests and Hardship forms were due January 5.</a:t>
            </a:r>
          </a:p>
          <a:p>
            <a:r>
              <a:rPr lang="en-US" dirty="0"/>
              <a:t>The lottery results were posted Monday under the Clerkship Information tab on the Office of Medical Education website. </a:t>
            </a:r>
          </a:p>
          <a:p>
            <a:r>
              <a:rPr lang="en-US" dirty="0"/>
              <a:t>This week Dr. Bettin and myself scheduled those students who needed core completions or full rotations. While we did take your preferences from the survey into consideration, we cannot guarantee we were able to honor those. We also ask that you do not move these rotations around. We worked very hard getting everyone scheduled with also leaving room for the rising M3s to schedule their rotations.</a:t>
            </a:r>
          </a:p>
        </p:txBody>
      </p:sp>
      <p:sp>
        <p:nvSpPr>
          <p:cNvPr id="4" name="Slide Number Placeholder 3"/>
          <p:cNvSpPr>
            <a:spLocks noGrp="1"/>
          </p:cNvSpPr>
          <p:nvPr>
            <p:ph type="sldNum" sz="quarter" idx="5"/>
          </p:nvPr>
        </p:nvSpPr>
        <p:spPr/>
        <p:txBody>
          <a:bodyPr/>
          <a:lstStyle/>
          <a:p>
            <a:fld id="{D0FA1FDF-94CA-4A1B-A827-43497F0C39D8}" type="slidenum">
              <a:rPr lang="en-US" smtClean="0"/>
              <a:t>2</a:t>
            </a:fld>
            <a:endParaRPr lang="en-US" dirty="0"/>
          </a:p>
        </p:txBody>
      </p:sp>
    </p:spTree>
    <p:extLst>
      <p:ext uri="{BB962C8B-B14F-4D97-AF65-F5344CB8AC3E}">
        <p14:creationId xmlns:p14="http://schemas.microsoft.com/office/powerpoint/2010/main" val="2459541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East Only &amp; Hardship students will schedule </a:t>
            </a:r>
            <a:r>
              <a:rPr lang="en-US" dirty="0" err="1"/>
              <a:t>geri-palli</a:t>
            </a:r>
            <a:r>
              <a:rPr lang="en-US" dirty="0"/>
              <a:t> and capstone only while the December 2021 graduates will schedule the remainder of their fourth year. *email will be sent to these groups tomorrow</a:t>
            </a:r>
          </a:p>
          <a:p>
            <a:r>
              <a:rPr lang="en-US" dirty="0"/>
              <a:t>Unlike 3</a:t>
            </a:r>
            <a:r>
              <a:rPr lang="en-US" baseline="30000" dirty="0"/>
              <a:t>rd</a:t>
            </a:r>
            <a:r>
              <a:rPr lang="en-US" dirty="0"/>
              <a:t> year rotations, 4</a:t>
            </a:r>
            <a:r>
              <a:rPr lang="en-US" baseline="30000" dirty="0"/>
              <a:t>th</a:t>
            </a:r>
            <a:r>
              <a:rPr lang="en-US" dirty="0"/>
              <a:t> year rotations are all 2 or 4 week blocks. So odd numbered blocks such as 5, 7, 9 etc. will be scheduled in round 1 while even numbered blocks will be scheduled during round 2.</a:t>
            </a:r>
          </a:p>
          <a:p>
            <a:r>
              <a:rPr lang="en-US" dirty="0"/>
              <a:t>The way the lottery works is </a:t>
            </a:r>
            <a:r>
              <a:rPr lang="en-US" dirty="0" err="1"/>
              <a:t>eMedley</a:t>
            </a:r>
            <a:r>
              <a:rPr lang="en-US" dirty="0"/>
              <a:t> randomly assigns you to groups A thru T. Each group will have their designated day and time for when the scheduler will open for you. Once the scheduler opens for you, it will remain open until Round 2 begins.</a:t>
            </a:r>
          </a:p>
          <a:p>
            <a:r>
              <a:rPr lang="en-US" dirty="0"/>
              <a:t>So for round 1, scheduling will open first for group A with each subsequent group opening an hour later. For round 2, it will go in reverse order - scheduling will open for group T first with each subsequent group opening an hour later.</a:t>
            </a:r>
          </a:p>
          <a:p>
            <a:r>
              <a:rPr lang="en-US" dirty="0"/>
              <a:t>This is to make things a little more fair.</a:t>
            </a:r>
          </a:p>
          <a:p>
            <a:endParaRPr lang="en-US" dirty="0"/>
          </a:p>
          <a:p>
            <a:r>
              <a:rPr lang="en-US" dirty="0"/>
              <a:t>***Again, please make sure you schedule AROUND your already scheduled clerkships and do not move them!! If you do, we cannot guarantee we will be able to get </a:t>
            </a:r>
            <a:r>
              <a:rPr lang="en-US"/>
              <a:t>you back in.</a:t>
            </a:r>
            <a:endParaRPr lang="en-US" dirty="0"/>
          </a:p>
          <a:p>
            <a:endParaRPr lang="en-US" dirty="0"/>
          </a:p>
        </p:txBody>
      </p:sp>
      <p:sp>
        <p:nvSpPr>
          <p:cNvPr id="4" name="Slide Number Placeholder 3"/>
          <p:cNvSpPr>
            <a:spLocks noGrp="1"/>
          </p:cNvSpPr>
          <p:nvPr>
            <p:ph type="sldNum" sz="quarter" idx="5"/>
          </p:nvPr>
        </p:nvSpPr>
        <p:spPr/>
        <p:txBody>
          <a:bodyPr/>
          <a:lstStyle/>
          <a:p>
            <a:fld id="{D0FA1FDF-94CA-4A1B-A827-43497F0C39D8}" type="slidenum">
              <a:rPr lang="en-US" smtClean="0"/>
              <a:t>3</a:t>
            </a:fld>
            <a:endParaRPr lang="en-US" dirty="0"/>
          </a:p>
        </p:txBody>
      </p:sp>
    </p:spTree>
    <p:extLst>
      <p:ext uri="{BB962C8B-B14F-4D97-AF65-F5344CB8AC3E}">
        <p14:creationId xmlns:p14="http://schemas.microsoft.com/office/powerpoint/2010/main" val="3483701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FA1FDF-94CA-4A1B-A827-43497F0C39D8}" type="slidenum">
              <a:rPr lang="en-US" smtClean="0"/>
              <a:t>4</a:t>
            </a:fld>
            <a:endParaRPr lang="en-US" dirty="0"/>
          </a:p>
        </p:txBody>
      </p:sp>
    </p:spTree>
    <p:extLst>
      <p:ext uri="{BB962C8B-B14F-4D97-AF65-F5344CB8AC3E}">
        <p14:creationId xmlns:p14="http://schemas.microsoft.com/office/powerpoint/2010/main" val="126417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you’d like to search by period, region, or rotation, you can use the individual filters.</a:t>
            </a:r>
          </a:p>
          <a:p>
            <a:r>
              <a:rPr lang="en-US" dirty="0"/>
              <a:t>For a broader search, you can simply type the department code or the course number if you know it into the period/rotation/region/dates section.</a:t>
            </a:r>
          </a:p>
        </p:txBody>
      </p:sp>
      <p:sp>
        <p:nvSpPr>
          <p:cNvPr id="4" name="Slide Number Placeholder 3"/>
          <p:cNvSpPr>
            <a:spLocks noGrp="1"/>
          </p:cNvSpPr>
          <p:nvPr>
            <p:ph type="sldNum" sz="quarter" idx="5"/>
          </p:nvPr>
        </p:nvSpPr>
        <p:spPr/>
        <p:txBody>
          <a:bodyPr/>
          <a:lstStyle/>
          <a:p>
            <a:fld id="{D0FA1FDF-94CA-4A1B-A827-43497F0C39D8}" type="slidenum">
              <a:rPr lang="en-US" smtClean="0"/>
              <a:t>11</a:t>
            </a:fld>
            <a:endParaRPr lang="en-US" dirty="0"/>
          </a:p>
        </p:txBody>
      </p:sp>
    </p:spTree>
    <p:extLst>
      <p:ext uri="{BB962C8B-B14F-4D97-AF65-F5344CB8AC3E}">
        <p14:creationId xmlns:p14="http://schemas.microsoft.com/office/powerpoint/2010/main" val="176729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follow these same steps for scheduling during round 2.</a:t>
            </a:r>
          </a:p>
          <a:p>
            <a:r>
              <a:rPr lang="en-US" dirty="0"/>
              <a:t>Once you have scheduled all of your desired rotations, you will need to publish your schedule. You can do this by clicking on Actions and then selecting Publish Student Schedule.</a:t>
            </a:r>
          </a:p>
        </p:txBody>
      </p:sp>
      <p:sp>
        <p:nvSpPr>
          <p:cNvPr id="4" name="Slide Number Placeholder 3"/>
          <p:cNvSpPr>
            <a:spLocks noGrp="1"/>
          </p:cNvSpPr>
          <p:nvPr>
            <p:ph type="sldNum" sz="quarter" idx="5"/>
          </p:nvPr>
        </p:nvSpPr>
        <p:spPr/>
        <p:txBody>
          <a:bodyPr/>
          <a:lstStyle/>
          <a:p>
            <a:fld id="{D0FA1FDF-94CA-4A1B-A827-43497F0C39D8}" type="slidenum">
              <a:rPr lang="en-US" smtClean="0"/>
              <a:t>13</a:t>
            </a:fld>
            <a:endParaRPr lang="en-US" dirty="0"/>
          </a:p>
        </p:txBody>
      </p:sp>
    </p:spTree>
    <p:extLst>
      <p:ext uri="{BB962C8B-B14F-4D97-AF65-F5344CB8AC3E}">
        <p14:creationId xmlns:p14="http://schemas.microsoft.com/office/powerpoint/2010/main" val="138756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rules exist because we want to be sure you have everything on your 4</a:t>
            </a:r>
            <a:r>
              <a:rPr lang="en-US" baseline="30000" dirty="0"/>
              <a:t>th</a:t>
            </a:r>
            <a:r>
              <a:rPr lang="en-US" dirty="0"/>
              <a:t> year schedule needed to graduate.</a:t>
            </a:r>
          </a:p>
        </p:txBody>
      </p:sp>
      <p:sp>
        <p:nvSpPr>
          <p:cNvPr id="4" name="Slide Number Placeholder 3"/>
          <p:cNvSpPr>
            <a:spLocks noGrp="1"/>
          </p:cNvSpPr>
          <p:nvPr>
            <p:ph type="sldNum" sz="quarter" idx="10"/>
          </p:nvPr>
        </p:nvSpPr>
        <p:spPr/>
        <p:txBody>
          <a:bodyPr/>
          <a:lstStyle/>
          <a:p>
            <a:fld id="{D0FA1FDF-94CA-4A1B-A827-43497F0C39D8}" type="slidenum">
              <a:rPr lang="en-US" smtClean="0"/>
              <a:t>14</a:t>
            </a:fld>
            <a:endParaRPr lang="en-US" dirty="0"/>
          </a:p>
        </p:txBody>
      </p:sp>
    </p:spTree>
    <p:extLst>
      <p:ext uri="{BB962C8B-B14F-4D97-AF65-F5344CB8AC3E}">
        <p14:creationId xmlns:p14="http://schemas.microsoft.com/office/powerpoint/2010/main" val="152259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have designated February 5 as the publication date for initial schedules with April 1 being the absolute publish date. All schedules must be published 30 days prior to the academic year starting.</a:t>
            </a:r>
          </a:p>
        </p:txBody>
      </p:sp>
      <p:sp>
        <p:nvSpPr>
          <p:cNvPr id="4" name="Slide Number Placeholder 3"/>
          <p:cNvSpPr>
            <a:spLocks noGrp="1"/>
          </p:cNvSpPr>
          <p:nvPr>
            <p:ph type="sldNum" sz="quarter" idx="10"/>
          </p:nvPr>
        </p:nvSpPr>
        <p:spPr/>
        <p:txBody>
          <a:bodyPr/>
          <a:lstStyle/>
          <a:p>
            <a:fld id="{D0FA1FDF-94CA-4A1B-A827-43497F0C39D8}" type="slidenum">
              <a:rPr lang="en-US" smtClean="0"/>
              <a:t>15</a:t>
            </a:fld>
            <a:endParaRPr lang="en-US" dirty="0"/>
          </a:p>
        </p:txBody>
      </p:sp>
    </p:spTree>
    <p:extLst>
      <p:ext uri="{BB962C8B-B14F-4D97-AF65-F5344CB8AC3E}">
        <p14:creationId xmlns:p14="http://schemas.microsoft.com/office/powerpoint/2010/main" val="318051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exceptions.</a:t>
            </a:r>
          </a:p>
        </p:txBody>
      </p:sp>
      <p:sp>
        <p:nvSpPr>
          <p:cNvPr id="4" name="Slide Number Placeholder 3"/>
          <p:cNvSpPr>
            <a:spLocks noGrp="1"/>
          </p:cNvSpPr>
          <p:nvPr>
            <p:ph type="sldNum" sz="quarter" idx="5"/>
          </p:nvPr>
        </p:nvSpPr>
        <p:spPr/>
        <p:txBody>
          <a:bodyPr/>
          <a:lstStyle/>
          <a:p>
            <a:fld id="{D0FA1FDF-94CA-4A1B-A827-43497F0C39D8}" type="slidenum">
              <a:rPr lang="en-US" smtClean="0"/>
              <a:t>16</a:t>
            </a:fld>
            <a:endParaRPr lang="en-US" dirty="0"/>
          </a:p>
        </p:txBody>
      </p:sp>
    </p:spTree>
    <p:extLst>
      <p:ext uri="{BB962C8B-B14F-4D97-AF65-F5344CB8AC3E}">
        <p14:creationId xmlns:p14="http://schemas.microsoft.com/office/powerpoint/2010/main" val="2061724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FA1FDF-94CA-4A1B-A827-43497F0C39D8}" type="slidenum">
              <a:rPr lang="en-US" smtClean="0"/>
              <a:t>17</a:t>
            </a:fld>
            <a:endParaRPr lang="en-US" dirty="0"/>
          </a:p>
        </p:txBody>
      </p:sp>
    </p:spTree>
    <p:extLst>
      <p:ext uri="{BB962C8B-B14F-4D97-AF65-F5344CB8AC3E}">
        <p14:creationId xmlns:p14="http://schemas.microsoft.com/office/powerpoint/2010/main" val="2658824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68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212835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193959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0656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439B3F-B5F3-43C5-9F24-EB6EB157F151}"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57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119080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85316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75877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234736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DF3A2E-1276-4BB8-8DA2-90A078B4A235}" type="datetimeFigureOut">
              <a:rPr lang="en-US" smtClean="0"/>
              <a:t>1/13/2021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439B3F-B5F3-43C5-9F24-EB6EB157F151}" type="slidenum">
              <a:rPr lang="en-US" smtClean="0"/>
              <a:t>‹#›</a:t>
            </a:fld>
            <a:endParaRPr lang="en-US" dirty="0"/>
          </a:p>
        </p:txBody>
      </p:sp>
    </p:spTree>
    <p:extLst>
      <p:ext uri="{BB962C8B-B14F-4D97-AF65-F5344CB8AC3E}">
        <p14:creationId xmlns:p14="http://schemas.microsoft.com/office/powerpoint/2010/main" val="248336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DF3A2E-1276-4BB8-8DA2-90A078B4A235}" type="datetimeFigureOut">
              <a:rPr lang="en-US" smtClean="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439B3F-B5F3-43C5-9F24-EB6EB157F151}" type="slidenum">
              <a:rPr lang="en-US" smtClean="0"/>
              <a:t>‹#›</a:t>
            </a:fld>
            <a:endParaRPr lang="en-US" dirty="0"/>
          </a:p>
        </p:txBody>
      </p:sp>
    </p:spTree>
    <p:extLst>
      <p:ext uri="{BB962C8B-B14F-4D97-AF65-F5344CB8AC3E}">
        <p14:creationId xmlns:p14="http://schemas.microsoft.com/office/powerpoint/2010/main" val="366204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DF3A2E-1276-4BB8-8DA2-90A078B4A235}" type="datetimeFigureOut">
              <a:rPr lang="en-US" smtClean="0"/>
              <a:t>1/13/2021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439B3F-B5F3-43C5-9F24-EB6EB157F151}"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2380196"/>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jmcadoo3@uthsc.edu"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patricia.armstrong@uthsc.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uthsc.edu/medicine/medical-education/clerkships/documents/clerkship-hardship-form.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thsc.edu/medicine/medical-education/olsen.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e.emedley.com/uthsccom" TargetMode="External"/><Relationship Id="rId2" Type="http://schemas.openxmlformats.org/officeDocument/2006/relationships/hyperlink" Target="http://uthsc.edu/medicine/medical-education/olsen.php" TargetMode="Externa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80902"/>
            <a:ext cx="9144000" cy="3333403"/>
          </a:xfrm>
        </p:spPr>
        <p:txBody>
          <a:bodyPr>
            <a:normAutofit/>
          </a:bodyPr>
          <a:lstStyle/>
          <a:p>
            <a:br>
              <a:rPr lang="en-US" dirty="0"/>
            </a:br>
            <a:r>
              <a:rPr lang="en-US" sz="4400" dirty="0"/>
              <a:t>College of Medicine</a:t>
            </a:r>
            <a:br>
              <a:rPr lang="en-US" sz="4400" dirty="0"/>
            </a:br>
            <a:r>
              <a:rPr lang="en-US" sz="4400" dirty="0"/>
              <a:t>M4 Scheduling Information</a:t>
            </a:r>
          </a:p>
        </p:txBody>
      </p:sp>
      <p:sp>
        <p:nvSpPr>
          <p:cNvPr id="3" name="Subtitle 2"/>
          <p:cNvSpPr>
            <a:spLocks noGrp="1"/>
          </p:cNvSpPr>
          <p:nvPr>
            <p:ph type="subTitle" idx="1"/>
          </p:nvPr>
        </p:nvSpPr>
        <p:spPr>
          <a:xfrm>
            <a:off x="1524000" y="4438996"/>
            <a:ext cx="9144000" cy="906088"/>
          </a:xfrm>
        </p:spPr>
        <p:txBody>
          <a:bodyPr vert="horz" lIns="91440" tIns="45720" rIns="91440" bIns="45720" rtlCol="0" anchor="t">
            <a:normAutofit fontScale="55000" lnSpcReduction="20000"/>
          </a:bodyPr>
          <a:lstStyle/>
          <a:p>
            <a:pPr algn="ctr"/>
            <a:r>
              <a:rPr lang="en-US" dirty="0"/>
              <a:t>Class of 2022</a:t>
            </a:r>
          </a:p>
          <a:p>
            <a:pPr algn="ctr"/>
            <a:r>
              <a:rPr lang="en-US" dirty="0"/>
              <a:t>January  13</a:t>
            </a:r>
            <a:r>
              <a:rPr lang="en-US" baseline="30000" dirty="0"/>
              <a:t>th</a:t>
            </a:r>
            <a:r>
              <a:rPr lang="en-US" dirty="0"/>
              <a:t>, 2021</a:t>
            </a:r>
            <a:endParaRPr lang="en-US" dirty="0">
              <a:cs typeface="Calibri Light"/>
            </a:endParaRPr>
          </a:p>
          <a:p>
            <a:pPr algn="ctr"/>
            <a:r>
              <a:rPr lang="en-US" dirty="0"/>
              <a:t>JENN WILSON - Lead Clinical curriculum Coordinator  </a:t>
            </a:r>
            <a:endParaRPr lang="en-US" dirty="0">
              <a:cs typeface="Calibri Light" panose="020F0302020204030204"/>
            </a:endParaRPr>
          </a:p>
          <a:p>
            <a:endParaRPr lang="en-US" dirty="0"/>
          </a:p>
        </p:txBody>
      </p:sp>
      <p:pic>
        <p:nvPicPr>
          <p:cNvPr id="4" name="Picture 3" descr="cid:image001.jpg@01D40E01.862BA370"/>
          <p:cNvPicPr/>
          <p:nvPr/>
        </p:nvPicPr>
        <p:blipFill>
          <a:blip r:embed="rId2">
            <a:extLst>
              <a:ext uri="{28A0092B-C50C-407E-A947-70E740481C1C}">
                <a14:useLocalDpi xmlns:a14="http://schemas.microsoft.com/office/drawing/2010/main" val="0"/>
              </a:ext>
            </a:extLst>
          </a:blip>
          <a:srcRect/>
          <a:stretch>
            <a:fillRect/>
          </a:stretch>
        </p:blipFill>
        <p:spPr bwMode="auto">
          <a:xfrm>
            <a:off x="2966644" y="1502287"/>
            <a:ext cx="6258712" cy="1390381"/>
          </a:xfrm>
          <a:prstGeom prst="rect">
            <a:avLst/>
          </a:prstGeom>
          <a:noFill/>
          <a:ln>
            <a:noFill/>
          </a:ln>
        </p:spPr>
      </p:pic>
    </p:spTree>
    <p:extLst>
      <p:ext uri="{BB962C8B-B14F-4D97-AF65-F5344CB8AC3E}">
        <p14:creationId xmlns:p14="http://schemas.microsoft.com/office/powerpoint/2010/main" val="3184922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0CF0-22BA-411A-99EC-49BDBCE708BE}"/>
              </a:ext>
            </a:extLst>
          </p:cNvPr>
          <p:cNvSpPr>
            <a:spLocks noGrp="1"/>
          </p:cNvSpPr>
          <p:nvPr>
            <p:ph type="title"/>
          </p:nvPr>
        </p:nvSpPr>
        <p:spPr/>
        <p:txBody>
          <a:bodyPr/>
          <a:lstStyle/>
          <a:p>
            <a:r>
              <a:rPr lang="en-US" dirty="0"/>
              <a:t>How To Schedule cont’d….</a:t>
            </a:r>
          </a:p>
        </p:txBody>
      </p:sp>
      <p:sp>
        <p:nvSpPr>
          <p:cNvPr id="3" name="Content Placeholder 2">
            <a:extLst>
              <a:ext uri="{FF2B5EF4-FFF2-40B4-BE49-F238E27FC236}">
                <a16:creationId xmlns:a16="http://schemas.microsoft.com/office/drawing/2014/main" id="{F6E1980F-408E-4DAA-9AA4-EDB49F0B2D9D}"/>
              </a:ext>
            </a:extLst>
          </p:cNvPr>
          <p:cNvSpPr>
            <a:spLocks noGrp="1"/>
          </p:cNvSpPr>
          <p:nvPr>
            <p:ph idx="1"/>
          </p:nvPr>
        </p:nvSpPr>
        <p:spPr/>
        <p:txBody>
          <a:bodyPr/>
          <a:lstStyle/>
          <a:p>
            <a:r>
              <a:rPr lang="en-US" dirty="0"/>
              <a:t>7. Click on “Actions” and select “Add Schedules”</a:t>
            </a:r>
          </a:p>
          <a:p>
            <a:endParaRPr lang="en-US" dirty="0"/>
          </a:p>
        </p:txBody>
      </p:sp>
      <p:pic>
        <p:nvPicPr>
          <p:cNvPr id="5" name="Picture 4">
            <a:extLst>
              <a:ext uri="{FF2B5EF4-FFF2-40B4-BE49-F238E27FC236}">
                <a16:creationId xmlns:a16="http://schemas.microsoft.com/office/drawing/2014/main" id="{1F131E77-A27F-49EA-A3E0-B2D38B2A5528}"/>
              </a:ext>
            </a:extLst>
          </p:cNvPr>
          <p:cNvPicPr>
            <a:picLocks noChangeAspect="1"/>
          </p:cNvPicPr>
          <p:nvPr/>
        </p:nvPicPr>
        <p:blipFill>
          <a:blip r:embed="rId2"/>
          <a:stretch>
            <a:fillRect/>
          </a:stretch>
        </p:blipFill>
        <p:spPr>
          <a:xfrm>
            <a:off x="1472570" y="2249911"/>
            <a:ext cx="9246859" cy="3215006"/>
          </a:xfrm>
          <a:prstGeom prst="rect">
            <a:avLst/>
          </a:prstGeom>
        </p:spPr>
      </p:pic>
    </p:spTree>
    <p:extLst>
      <p:ext uri="{BB962C8B-B14F-4D97-AF65-F5344CB8AC3E}">
        <p14:creationId xmlns:p14="http://schemas.microsoft.com/office/powerpoint/2010/main" val="1146179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FE3C4-C49A-4335-93CA-A13B3B9B161F}"/>
              </a:ext>
            </a:extLst>
          </p:cNvPr>
          <p:cNvSpPr>
            <a:spLocks noGrp="1"/>
          </p:cNvSpPr>
          <p:nvPr>
            <p:ph type="title"/>
          </p:nvPr>
        </p:nvSpPr>
        <p:spPr/>
        <p:txBody>
          <a:bodyPr/>
          <a:lstStyle/>
          <a:p>
            <a:r>
              <a:rPr lang="en-US" dirty="0"/>
              <a:t>How To Schedule cont’d….</a:t>
            </a:r>
          </a:p>
        </p:txBody>
      </p:sp>
      <p:sp>
        <p:nvSpPr>
          <p:cNvPr id="3" name="Content Placeholder 2">
            <a:extLst>
              <a:ext uri="{FF2B5EF4-FFF2-40B4-BE49-F238E27FC236}">
                <a16:creationId xmlns:a16="http://schemas.microsoft.com/office/drawing/2014/main" id="{A83E7E78-C7B4-4344-9907-E902E4FE6B46}"/>
              </a:ext>
            </a:extLst>
          </p:cNvPr>
          <p:cNvSpPr>
            <a:spLocks noGrp="1"/>
          </p:cNvSpPr>
          <p:nvPr>
            <p:ph idx="1"/>
          </p:nvPr>
        </p:nvSpPr>
        <p:spPr/>
        <p:txBody>
          <a:bodyPr/>
          <a:lstStyle/>
          <a:p>
            <a:pPr lvl="0"/>
            <a:r>
              <a:rPr lang="en-US" dirty="0"/>
              <a:t>8. Use the search dropdowns to select by Period, Region, and/or Rotation and click “Add.”</a:t>
            </a:r>
            <a:endParaRPr lang="en-US" sz="1800" dirty="0"/>
          </a:p>
          <a:p>
            <a:pPr lvl="1"/>
            <a:r>
              <a:rPr lang="en-US" dirty="0"/>
              <a:t>Tip: for a broad search without additional filters, use the drop-down titled “Period/Rotation/Region/Dates” only.</a:t>
            </a:r>
            <a:endParaRPr lang="en-US" sz="1600" dirty="0"/>
          </a:p>
          <a:p>
            <a:endParaRPr lang="en-US" dirty="0"/>
          </a:p>
        </p:txBody>
      </p:sp>
      <p:pic>
        <p:nvPicPr>
          <p:cNvPr id="4" name="Picture 3">
            <a:extLst>
              <a:ext uri="{FF2B5EF4-FFF2-40B4-BE49-F238E27FC236}">
                <a16:creationId xmlns:a16="http://schemas.microsoft.com/office/drawing/2014/main" id="{B6DA0C1B-2E72-43C1-8D89-3CFB38F7CD79}"/>
              </a:ext>
            </a:extLst>
          </p:cNvPr>
          <p:cNvPicPr>
            <a:picLocks noChangeAspect="1"/>
          </p:cNvPicPr>
          <p:nvPr/>
        </p:nvPicPr>
        <p:blipFill>
          <a:blip r:embed="rId3"/>
          <a:stretch>
            <a:fillRect/>
          </a:stretch>
        </p:blipFill>
        <p:spPr>
          <a:xfrm>
            <a:off x="1932071" y="2929204"/>
            <a:ext cx="8327858" cy="3048264"/>
          </a:xfrm>
          <a:prstGeom prst="rect">
            <a:avLst/>
          </a:prstGeom>
        </p:spPr>
      </p:pic>
      <p:cxnSp>
        <p:nvCxnSpPr>
          <p:cNvPr id="5" name="Straight Arrow Connector 4">
            <a:extLst>
              <a:ext uri="{FF2B5EF4-FFF2-40B4-BE49-F238E27FC236}">
                <a16:creationId xmlns:a16="http://schemas.microsoft.com/office/drawing/2014/main" id="{DF13D173-9812-46EA-BA1D-40324A751056}"/>
              </a:ext>
            </a:extLst>
          </p:cNvPr>
          <p:cNvCxnSpPr>
            <a:cxnSpLocks/>
          </p:cNvCxnSpPr>
          <p:nvPr/>
        </p:nvCxnSpPr>
        <p:spPr>
          <a:xfrm flipH="1">
            <a:off x="2299581" y="3429000"/>
            <a:ext cx="271603" cy="156172"/>
          </a:xfrm>
          <a:prstGeom prst="straightConnector1">
            <a:avLst/>
          </a:prstGeom>
          <a:noFill/>
          <a:ln w="22225" cap="flat" cmpd="sng" algn="ctr">
            <a:solidFill>
              <a:srgbClr val="F79646">
                <a:lumMod val="75000"/>
              </a:srgbClr>
            </a:solidFill>
            <a:prstDash val="solid"/>
            <a:tailEnd type="triangle" w="lg" len="med"/>
          </a:ln>
          <a:effectLst/>
        </p:spPr>
      </p:cxnSp>
      <p:cxnSp>
        <p:nvCxnSpPr>
          <p:cNvPr id="7" name="Straight Arrow Connector 6">
            <a:extLst>
              <a:ext uri="{FF2B5EF4-FFF2-40B4-BE49-F238E27FC236}">
                <a16:creationId xmlns:a16="http://schemas.microsoft.com/office/drawing/2014/main" id="{260FE193-81F1-4E84-B8A0-94AE45AE33E2}"/>
              </a:ext>
            </a:extLst>
          </p:cNvPr>
          <p:cNvCxnSpPr>
            <a:cxnSpLocks/>
          </p:cNvCxnSpPr>
          <p:nvPr/>
        </p:nvCxnSpPr>
        <p:spPr>
          <a:xfrm flipH="1">
            <a:off x="5286961" y="3429000"/>
            <a:ext cx="271867" cy="162962"/>
          </a:xfrm>
          <a:prstGeom prst="straightConnector1">
            <a:avLst/>
          </a:prstGeom>
          <a:noFill/>
          <a:ln w="22225" cap="flat" cmpd="sng" algn="ctr">
            <a:solidFill>
              <a:srgbClr val="F79646">
                <a:lumMod val="75000"/>
              </a:srgbClr>
            </a:solidFill>
            <a:prstDash val="solid"/>
            <a:tailEnd type="triangle" w="lg" len="med"/>
          </a:ln>
          <a:effectLst/>
        </p:spPr>
      </p:cxnSp>
      <p:cxnSp>
        <p:nvCxnSpPr>
          <p:cNvPr id="9" name="Straight Arrow Connector 8">
            <a:extLst>
              <a:ext uri="{FF2B5EF4-FFF2-40B4-BE49-F238E27FC236}">
                <a16:creationId xmlns:a16="http://schemas.microsoft.com/office/drawing/2014/main" id="{56775F2B-95E9-4886-B01F-BDAF8D832027}"/>
              </a:ext>
            </a:extLst>
          </p:cNvPr>
          <p:cNvCxnSpPr/>
          <p:nvPr/>
        </p:nvCxnSpPr>
        <p:spPr>
          <a:xfrm flipH="1">
            <a:off x="9895991" y="3819540"/>
            <a:ext cx="294640" cy="205740"/>
          </a:xfrm>
          <a:prstGeom prst="straightConnector1">
            <a:avLst/>
          </a:prstGeom>
          <a:noFill/>
          <a:ln w="22225" cap="flat" cmpd="sng" algn="ctr">
            <a:solidFill>
              <a:srgbClr val="F79646">
                <a:lumMod val="75000"/>
              </a:srgbClr>
            </a:solidFill>
            <a:prstDash val="solid"/>
            <a:tailEnd type="triangle" w="lg" len="med"/>
          </a:ln>
          <a:effectLst/>
        </p:spPr>
      </p:cxnSp>
      <p:cxnSp>
        <p:nvCxnSpPr>
          <p:cNvPr id="10" name="Straight Arrow Connector 9">
            <a:extLst>
              <a:ext uri="{FF2B5EF4-FFF2-40B4-BE49-F238E27FC236}">
                <a16:creationId xmlns:a16="http://schemas.microsoft.com/office/drawing/2014/main" id="{1D04C941-C9F3-488B-B535-863B07BDC7E8}"/>
              </a:ext>
            </a:extLst>
          </p:cNvPr>
          <p:cNvCxnSpPr>
            <a:cxnSpLocks/>
          </p:cNvCxnSpPr>
          <p:nvPr/>
        </p:nvCxnSpPr>
        <p:spPr>
          <a:xfrm flipH="1">
            <a:off x="5848350" y="5495453"/>
            <a:ext cx="247650" cy="242596"/>
          </a:xfrm>
          <a:prstGeom prst="straightConnector1">
            <a:avLst/>
          </a:prstGeom>
          <a:noFill/>
          <a:ln w="22225" cap="flat" cmpd="sng" algn="ctr">
            <a:solidFill>
              <a:srgbClr val="F79646">
                <a:lumMod val="75000"/>
              </a:srgbClr>
            </a:solidFill>
            <a:prstDash val="solid"/>
            <a:tailEnd type="triangle" w="lg" len="med"/>
          </a:ln>
          <a:effectLst/>
        </p:spPr>
      </p:cxnSp>
    </p:spTree>
    <p:extLst>
      <p:ext uri="{BB962C8B-B14F-4D97-AF65-F5344CB8AC3E}">
        <p14:creationId xmlns:p14="http://schemas.microsoft.com/office/powerpoint/2010/main" val="3174145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44B6C-CB3A-4D1B-9E63-53F79E0C3AF3}"/>
              </a:ext>
            </a:extLst>
          </p:cNvPr>
          <p:cNvSpPr>
            <a:spLocks noGrp="1"/>
          </p:cNvSpPr>
          <p:nvPr>
            <p:ph type="title"/>
          </p:nvPr>
        </p:nvSpPr>
        <p:spPr/>
        <p:txBody>
          <a:bodyPr/>
          <a:lstStyle/>
          <a:p>
            <a:r>
              <a:rPr lang="en-US" dirty="0"/>
              <a:t>How To Schedule cont’d….</a:t>
            </a:r>
          </a:p>
        </p:txBody>
      </p:sp>
      <p:sp>
        <p:nvSpPr>
          <p:cNvPr id="3" name="Content Placeholder 2">
            <a:extLst>
              <a:ext uri="{FF2B5EF4-FFF2-40B4-BE49-F238E27FC236}">
                <a16:creationId xmlns:a16="http://schemas.microsoft.com/office/drawing/2014/main" id="{CCCEF3AA-2C5F-4C96-BF9D-D9B38A965AFB}"/>
              </a:ext>
            </a:extLst>
          </p:cNvPr>
          <p:cNvSpPr>
            <a:spLocks noGrp="1"/>
          </p:cNvSpPr>
          <p:nvPr>
            <p:ph idx="1"/>
          </p:nvPr>
        </p:nvSpPr>
        <p:spPr/>
        <p:txBody>
          <a:bodyPr/>
          <a:lstStyle/>
          <a:p>
            <a:r>
              <a:rPr lang="en-US" dirty="0"/>
              <a:t>9. Repeat step 8 until all </a:t>
            </a:r>
            <a:r>
              <a:rPr lang="en-US" u="sng" dirty="0"/>
              <a:t>odd</a:t>
            </a:r>
            <a:r>
              <a:rPr lang="en-US" dirty="0"/>
              <a:t> periods are scheduled for the upcoming academic year.</a:t>
            </a:r>
          </a:p>
          <a:p>
            <a:r>
              <a:rPr lang="en-US" dirty="0"/>
              <a:t>10. To remove scheduled rotations left click on the specific rotation and select “Remove.”</a:t>
            </a:r>
          </a:p>
          <a:p>
            <a:endParaRPr lang="en-US" dirty="0"/>
          </a:p>
        </p:txBody>
      </p:sp>
      <p:pic>
        <p:nvPicPr>
          <p:cNvPr id="4" name="Picture 3">
            <a:extLst>
              <a:ext uri="{FF2B5EF4-FFF2-40B4-BE49-F238E27FC236}">
                <a16:creationId xmlns:a16="http://schemas.microsoft.com/office/drawing/2014/main" id="{D8A418AA-2089-4EF8-90AB-00C977784735}"/>
              </a:ext>
            </a:extLst>
          </p:cNvPr>
          <p:cNvPicPr>
            <a:picLocks noChangeAspect="1"/>
          </p:cNvPicPr>
          <p:nvPr/>
        </p:nvPicPr>
        <p:blipFill>
          <a:blip r:embed="rId2"/>
          <a:stretch>
            <a:fillRect/>
          </a:stretch>
        </p:blipFill>
        <p:spPr>
          <a:xfrm>
            <a:off x="2050953" y="2913181"/>
            <a:ext cx="8090093" cy="2371550"/>
          </a:xfrm>
          <a:prstGeom prst="rect">
            <a:avLst/>
          </a:prstGeom>
        </p:spPr>
      </p:pic>
    </p:spTree>
    <p:extLst>
      <p:ext uri="{BB962C8B-B14F-4D97-AF65-F5344CB8AC3E}">
        <p14:creationId xmlns:p14="http://schemas.microsoft.com/office/powerpoint/2010/main" val="1534129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B422E-A059-4534-AAD6-47619883B0C9}"/>
              </a:ext>
            </a:extLst>
          </p:cNvPr>
          <p:cNvSpPr>
            <a:spLocks noGrp="1"/>
          </p:cNvSpPr>
          <p:nvPr>
            <p:ph type="title"/>
          </p:nvPr>
        </p:nvSpPr>
        <p:spPr/>
        <p:txBody>
          <a:bodyPr/>
          <a:lstStyle/>
          <a:p>
            <a:r>
              <a:rPr lang="en-US" dirty="0"/>
              <a:t>How To Schedule cont’d….</a:t>
            </a:r>
          </a:p>
        </p:txBody>
      </p:sp>
      <p:sp>
        <p:nvSpPr>
          <p:cNvPr id="3" name="Content Placeholder 2">
            <a:extLst>
              <a:ext uri="{FF2B5EF4-FFF2-40B4-BE49-F238E27FC236}">
                <a16:creationId xmlns:a16="http://schemas.microsoft.com/office/drawing/2014/main" id="{91519988-3974-462C-AC75-AD4724E5B0FF}"/>
              </a:ext>
            </a:extLst>
          </p:cNvPr>
          <p:cNvSpPr>
            <a:spLocks noGrp="1"/>
          </p:cNvSpPr>
          <p:nvPr>
            <p:ph idx="1"/>
          </p:nvPr>
        </p:nvSpPr>
        <p:spPr/>
        <p:txBody>
          <a:bodyPr/>
          <a:lstStyle/>
          <a:p>
            <a:r>
              <a:rPr lang="en-US" dirty="0"/>
              <a:t>11. At your designated Round 2 scheduling day and time, repeat step 8 to add </a:t>
            </a:r>
            <a:r>
              <a:rPr lang="en-US" u="sng" dirty="0"/>
              <a:t>even</a:t>
            </a:r>
            <a:r>
              <a:rPr lang="en-US" dirty="0"/>
              <a:t> period rotations to complete your schedule for the academic year. Odd blocks can be edited as needed in Round 2.</a:t>
            </a:r>
          </a:p>
          <a:p>
            <a:r>
              <a:rPr lang="en-US" dirty="0"/>
              <a:t>12. Once all desired rotations are added to your schedule, students can attempt to publish in order to finalize scheduling by clicking on “Actions” and then “Publish Student Schedules.”</a:t>
            </a:r>
          </a:p>
          <a:p>
            <a:endParaRPr lang="en-US" dirty="0"/>
          </a:p>
        </p:txBody>
      </p:sp>
      <p:pic>
        <p:nvPicPr>
          <p:cNvPr id="4" name="Picture 3">
            <a:extLst>
              <a:ext uri="{FF2B5EF4-FFF2-40B4-BE49-F238E27FC236}">
                <a16:creationId xmlns:a16="http://schemas.microsoft.com/office/drawing/2014/main" id="{F1C32E6E-7D8D-490D-B480-4F456104EA84}"/>
              </a:ext>
            </a:extLst>
          </p:cNvPr>
          <p:cNvPicPr>
            <a:picLocks noChangeAspect="1"/>
          </p:cNvPicPr>
          <p:nvPr/>
        </p:nvPicPr>
        <p:blipFill>
          <a:blip r:embed="rId3"/>
          <a:stretch>
            <a:fillRect/>
          </a:stretch>
        </p:blipFill>
        <p:spPr>
          <a:xfrm>
            <a:off x="1913781" y="3596291"/>
            <a:ext cx="8364437" cy="2975106"/>
          </a:xfrm>
          <a:prstGeom prst="rect">
            <a:avLst/>
          </a:prstGeom>
        </p:spPr>
      </p:pic>
      <p:cxnSp>
        <p:nvCxnSpPr>
          <p:cNvPr id="5" name="Straight Arrow Connector 4">
            <a:extLst>
              <a:ext uri="{FF2B5EF4-FFF2-40B4-BE49-F238E27FC236}">
                <a16:creationId xmlns:a16="http://schemas.microsoft.com/office/drawing/2014/main" id="{D727BC34-9134-4A3B-980B-CDEE7A8070B9}"/>
              </a:ext>
            </a:extLst>
          </p:cNvPr>
          <p:cNvCxnSpPr/>
          <p:nvPr/>
        </p:nvCxnSpPr>
        <p:spPr>
          <a:xfrm flipH="1">
            <a:off x="2907370" y="4257694"/>
            <a:ext cx="365760" cy="243840"/>
          </a:xfrm>
          <a:prstGeom prst="straightConnector1">
            <a:avLst/>
          </a:prstGeom>
          <a:noFill/>
          <a:ln w="22225" cap="flat" cmpd="sng" algn="ctr">
            <a:solidFill>
              <a:srgbClr val="F79646">
                <a:lumMod val="75000"/>
              </a:srgbClr>
            </a:solidFill>
            <a:prstDash val="solid"/>
            <a:tailEnd type="triangle" w="lg" len="med"/>
          </a:ln>
          <a:effectLst/>
        </p:spPr>
      </p:cxnSp>
    </p:spTree>
    <p:extLst>
      <p:ext uri="{BB962C8B-B14F-4D97-AF65-F5344CB8AC3E}">
        <p14:creationId xmlns:p14="http://schemas.microsoft.com/office/powerpoint/2010/main" val="3152935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Publication Rules</a:t>
            </a:r>
          </a:p>
        </p:txBody>
      </p:sp>
      <p:sp>
        <p:nvSpPr>
          <p:cNvPr id="3" name="Content Placeholder 2"/>
          <p:cNvSpPr>
            <a:spLocks noGrp="1"/>
          </p:cNvSpPr>
          <p:nvPr>
            <p:ph idx="1"/>
          </p:nvPr>
        </p:nvSpPr>
        <p:spPr/>
        <p:txBody>
          <a:bodyPr vert="horz" lIns="0" tIns="45720" rIns="0" bIns="45720" rtlCol="0" anchor="t">
            <a:noAutofit/>
          </a:bodyPr>
          <a:lstStyle/>
          <a:p>
            <a:pPr marL="0" indent="0">
              <a:buNone/>
            </a:pPr>
            <a:endParaRPr lang="en-US" sz="2400" dirty="0">
              <a:solidFill>
                <a:schemeClr val="tx1"/>
              </a:solidFill>
            </a:endParaRPr>
          </a:p>
          <a:p>
            <a:pPr marL="0" indent="0">
              <a:buNone/>
            </a:pPr>
            <a:r>
              <a:rPr lang="en-US" sz="2400" dirty="0">
                <a:solidFill>
                  <a:schemeClr val="tx1"/>
                </a:solidFill>
              </a:rPr>
              <a:t>In order for schedules to be published, all of the below requirements must be met:</a:t>
            </a:r>
          </a:p>
          <a:p>
            <a:pPr marL="914400" lvl="1" indent="-457200">
              <a:buFont typeface="+mj-lt"/>
              <a:buAutoNum type="arabicPeriod"/>
            </a:pPr>
            <a:r>
              <a:rPr lang="en-US" sz="2400" dirty="0">
                <a:solidFill>
                  <a:schemeClr val="tx1"/>
                </a:solidFill>
              </a:rPr>
              <a:t>Any 2 Junior Internships are scheduled.</a:t>
            </a:r>
          </a:p>
          <a:p>
            <a:pPr marL="914400" lvl="1" indent="-457200">
              <a:buFont typeface="+mj-lt"/>
              <a:buAutoNum type="arabicPeriod"/>
            </a:pPr>
            <a:r>
              <a:rPr lang="en-US" sz="2400" dirty="0">
                <a:solidFill>
                  <a:schemeClr val="tx1"/>
                </a:solidFill>
              </a:rPr>
              <a:t>16 weeks of electives are scheduled.</a:t>
            </a:r>
          </a:p>
          <a:p>
            <a:pPr marL="914400" lvl="1" indent="-457200">
              <a:buFont typeface="+mj-lt"/>
              <a:buAutoNum type="arabicPeriod"/>
            </a:pPr>
            <a:r>
              <a:rPr lang="en-US" sz="2400" dirty="0">
                <a:solidFill>
                  <a:schemeClr val="tx1"/>
                </a:solidFill>
              </a:rPr>
              <a:t>8 weeks of option blocks scheduled in blocks 11, 12, or 1.</a:t>
            </a:r>
          </a:p>
          <a:p>
            <a:pPr marL="914400" lvl="1" indent="-457200">
              <a:buFont typeface="+mj-lt"/>
              <a:buAutoNum type="arabicPeriod"/>
            </a:pPr>
            <a:r>
              <a:rPr lang="en-US" sz="2400" dirty="0">
                <a:solidFill>
                  <a:schemeClr val="tx1"/>
                </a:solidFill>
              </a:rPr>
              <a:t>Capstone is scheduled.</a:t>
            </a:r>
          </a:p>
          <a:p>
            <a:pPr marL="914400" lvl="1" indent="-457200">
              <a:buFont typeface="+mj-lt"/>
              <a:buAutoNum type="arabicPeriod"/>
            </a:pPr>
            <a:r>
              <a:rPr lang="en-US" sz="2400" dirty="0">
                <a:solidFill>
                  <a:schemeClr val="tx1"/>
                </a:solidFill>
              </a:rPr>
              <a:t>Geriatrics/Palliative Medicine is scheduled.</a:t>
            </a:r>
          </a:p>
          <a:p>
            <a:pPr marL="914400" lvl="1" indent="-457200">
              <a:buFont typeface="+mj-lt"/>
              <a:buAutoNum type="arabicPeriod"/>
            </a:pPr>
            <a:r>
              <a:rPr lang="en-US" sz="2400" dirty="0">
                <a:solidFill>
                  <a:schemeClr val="tx1"/>
                </a:solidFill>
              </a:rPr>
              <a:t>All prerequisites have been met.</a:t>
            </a:r>
            <a:r>
              <a:rPr lang="en-US" sz="2400" dirty="0">
                <a:solidFill>
                  <a:schemeClr val="tx1"/>
                </a:solidFill>
                <a:cs typeface="Calibri"/>
              </a:rPr>
              <a:t> </a:t>
            </a:r>
          </a:p>
          <a:p>
            <a:pPr marL="914400" lvl="1" indent="-457200">
              <a:buFont typeface="+mj-lt"/>
              <a:buAutoNum type="arabicPeriod"/>
            </a:pPr>
            <a:r>
              <a:rPr lang="en-US" sz="2400" dirty="0">
                <a:solidFill>
                  <a:schemeClr val="tx1"/>
                </a:solidFill>
              </a:rPr>
              <a:t>All courses requiring prior authorization have been approved. </a:t>
            </a:r>
            <a:endParaRPr lang="en-US" sz="2400" dirty="0"/>
          </a:p>
        </p:txBody>
      </p:sp>
    </p:spTree>
    <p:extLst>
      <p:ext uri="{BB962C8B-B14F-4D97-AF65-F5344CB8AC3E}">
        <p14:creationId xmlns:p14="http://schemas.microsoft.com/office/powerpoint/2010/main" val="23674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Publication Rules - Continued..</a:t>
            </a:r>
          </a:p>
        </p:txBody>
      </p:sp>
      <p:sp>
        <p:nvSpPr>
          <p:cNvPr id="3" name="Content Placeholder 2"/>
          <p:cNvSpPr>
            <a:spLocks noGrp="1"/>
          </p:cNvSpPr>
          <p:nvPr>
            <p:ph idx="1"/>
          </p:nvPr>
        </p:nvSpPr>
        <p:spPr/>
        <p:txBody>
          <a:bodyPr vert="horz" lIns="0" tIns="45720" rIns="0" bIns="45720" rtlCol="0" anchor="t">
            <a:normAutofit/>
          </a:bodyPr>
          <a:lstStyle/>
          <a:p>
            <a:pPr marL="0" indent="0">
              <a:buNone/>
            </a:pPr>
            <a:r>
              <a:rPr lang="en-US" sz="3200" dirty="0">
                <a:solidFill>
                  <a:schemeClr val="tx1"/>
                </a:solidFill>
              </a:rPr>
              <a:t> </a:t>
            </a:r>
          </a:p>
          <a:p>
            <a:pPr>
              <a:buFont typeface="Wingdings" panose="05000000000000000000" pitchFamily="2" charset="2"/>
              <a:buChar char="§"/>
            </a:pPr>
            <a:r>
              <a:rPr lang="en-US" sz="2400" dirty="0">
                <a:solidFill>
                  <a:schemeClr val="tx1"/>
                </a:solidFill>
              </a:rPr>
              <a:t>Schedules must be published to be considered final. </a:t>
            </a:r>
            <a:endParaRPr lang="en-US" sz="2400" dirty="0">
              <a:solidFill>
                <a:schemeClr val="tx1"/>
              </a:solidFill>
              <a:cs typeface="Calibri"/>
            </a:endParaRPr>
          </a:p>
          <a:p>
            <a:pPr>
              <a:buFont typeface="Wingdings" panose="05000000000000000000" pitchFamily="2" charset="2"/>
              <a:buChar char="§"/>
            </a:pPr>
            <a:r>
              <a:rPr lang="en-US" sz="2400" dirty="0">
                <a:solidFill>
                  <a:schemeClr val="tx1"/>
                </a:solidFill>
              </a:rPr>
              <a:t> Initial schedules should be published by February 5</a:t>
            </a:r>
            <a:r>
              <a:rPr lang="en-US" sz="2400" baseline="30000" dirty="0">
                <a:solidFill>
                  <a:schemeClr val="tx1"/>
                </a:solidFill>
              </a:rPr>
              <a:t>th</a:t>
            </a:r>
            <a:r>
              <a:rPr lang="en-US" sz="2400" dirty="0">
                <a:solidFill>
                  <a:schemeClr val="tx1"/>
                </a:solidFill>
              </a:rPr>
              <a:t>. </a:t>
            </a:r>
          </a:p>
          <a:p>
            <a:pPr lvl="1">
              <a:buFont typeface="Wingdings" panose="05000000000000000000" pitchFamily="2" charset="2"/>
              <a:buChar char="§"/>
            </a:pPr>
            <a:r>
              <a:rPr lang="en-US" sz="2200" dirty="0">
                <a:solidFill>
                  <a:schemeClr val="tx1"/>
                </a:solidFill>
              </a:rPr>
              <a:t>Absolute publish date is April 1</a:t>
            </a:r>
            <a:r>
              <a:rPr lang="en-US" sz="2200" baseline="30000" dirty="0">
                <a:solidFill>
                  <a:schemeClr val="tx1"/>
                </a:solidFill>
              </a:rPr>
              <a:t>st</a:t>
            </a:r>
            <a:r>
              <a:rPr lang="en-US" sz="2200" dirty="0">
                <a:solidFill>
                  <a:schemeClr val="tx1"/>
                </a:solidFill>
              </a:rPr>
              <a:t> or students risk being dropped from their unpublished rotations.  </a:t>
            </a:r>
            <a:endParaRPr lang="en-US" sz="2200" dirty="0">
              <a:solidFill>
                <a:schemeClr val="tx1"/>
              </a:solidFill>
              <a:cs typeface="Calibri"/>
            </a:endParaRPr>
          </a:p>
          <a:p>
            <a:pPr>
              <a:buFont typeface="Wingdings" panose="05000000000000000000" pitchFamily="2" charset="2"/>
              <a:buChar char="§"/>
            </a:pPr>
            <a:r>
              <a:rPr lang="en-US" sz="2400" dirty="0">
                <a:solidFill>
                  <a:schemeClr val="tx1"/>
                </a:solidFill>
              </a:rPr>
              <a:t> If you have trouble publishing your schedule, please reach out for assistance!  </a:t>
            </a:r>
          </a:p>
        </p:txBody>
      </p:sp>
    </p:spTree>
    <p:extLst>
      <p:ext uri="{BB962C8B-B14F-4D97-AF65-F5344CB8AC3E}">
        <p14:creationId xmlns:p14="http://schemas.microsoft.com/office/powerpoint/2010/main" val="11359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Publication Rule Exceptions </a:t>
            </a:r>
          </a:p>
        </p:txBody>
      </p:sp>
      <p:sp>
        <p:nvSpPr>
          <p:cNvPr id="3" name="Content Placeholder 2"/>
          <p:cNvSpPr>
            <a:spLocks noGrp="1"/>
          </p:cNvSpPr>
          <p:nvPr>
            <p:ph idx="1"/>
          </p:nvPr>
        </p:nvSpPr>
        <p:spPr/>
        <p:txBody>
          <a:bodyPr vert="horz" lIns="0" tIns="45720" rIns="0" bIns="45720" rtlCol="0" anchor="t">
            <a:normAutofit lnSpcReduction="10000"/>
          </a:bodyPr>
          <a:lstStyle/>
          <a:p>
            <a:pPr marL="0" indent="0">
              <a:buNone/>
            </a:pPr>
            <a:endParaRPr lang="en-US" dirty="0">
              <a:solidFill>
                <a:schemeClr val="tx1"/>
              </a:solidFill>
            </a:endParaRPr>
          </a:p>
          <a:p>
            <a:pPr>
              <a:buFont typeface="Wingdings" panose="05000000000000000000" pitchFamily="2" charset="2"/>
              <a:buChar char="§"/>
            </a:pPr>
            <a:r>
              <a:rPr lang="en-US" sz="2400" dirty="0">
                <a:solidFill>
                  <a:schemeClr val="tx1"/>
                </a:solidFill>
              </a:rPr>
              <a:t>The option block requirement in blocks 11, 12, or 1, can be waived for early match students with approval from Dr. Bettin or Dr. Jameson. </a:t>
            </a:r>
          </a:p>
          <a:p>
            <a:pPr>
              <a:buFont typeface="Wingdings" panose="05000000000000000000" pitchFamily="2" charset="2"/>
              <a:buChar char="§"/>
            </a:pPr>
            <a:r>
              <a:rPr lang="en-US" sz="2400" dirty="0">
                <a:solidFill>
                  <a:schemeClr val="tx1"/>
                </a:solidFill>
              </a:rPr>
              <a:t> A situation arises that necessitates a leave of absence, and the leave of absence is approved by Dr. Bettin or Dr. Jameson.  </a:t>
            </a:r>
          </a:p>
          <a:p>
            <a:pPr>
              <a:buFont typeface="Wingdings" panose="05000000000000000000" pitchFamily="2" charset="2"/>
              <a:buChar char="§"/>
            </a:pPr>
            <a:r>
              <a:rPr lang="en-US" sz="2400" dirty="0">
                <a:solidFill>
                  <a:schemeClr val="tx1"/>
                </a:solidFill>
              </a:rPr>
              <a:t> Fewer than 16 weeks of electives are needed due to extra electives being completed in the M3 year. </a:t>
            </a:r>
          </a:p>
          <a:p>
            <a:pPr>
              <a:buFont typeface="Wingdings" panose="05000000000000000000" pitchFamily="2" charset="2"/>
              <a:buChar char="§"/>
            </a:pPr>
            <a:r>
              <a:rPr lang="en-US" sz="2400" dirty="0">
                <a:solidFill>
                  <a:schemeClr val="tx1"/>
                </a:solidFill>
              </a:rPr>
              <a:t> A student’s graduation is delayed until December of 2022. </a:t>
            </a:r>
          </a:p>
          <a:p>
            <a:pPr>
              <a:buFont typeface="Wingdings" panose="05000000000000000000" pitchFamily="2" charset="2"/>
              <a:buChar char="§"/>
            </a:pPr>
            <a:endParaRPr lang="en-US" sz="2400" dirty="0">
              <a:solidFill>
                <a:schemeClr val="tx1"/>
              </a:solidFill>
              <a:cs typeface="Calibri"/>
            </a:endParaRPr>
          </a:p>
          <a:p>
            <a:pPr marL="0" indent="0">
              <a:buNone/>
            </a:pPr>
            <a:r>
              <a:rPr lang="en-US" sz="1800" dirty="0">
                <a:solidFill>
                  <a:schemeClr val="tx1"/>
                </a:solidFill>
              </a:rPr>
              <a:t>*To request a publication rule exception, please contact me. </a:t>
            </a:r>
            <a:endParaRPr lang="en-US" sz="1800" dirty="0">
              <a:solidFill>
                <a:schemeClr val="tx1"/>
              </a:solidFill>
              <a:cs typeface="Calibri"/>
            </a:endParaRPr>
          </a:p>
        </p:txBody>
      </p:sp>
    </p:spTree>
    <p:extLst>
      <p:ext uri="{BB962C8B-B14F-4D97-AF65-F5344CB8AC3E}">
        <p14:creationId xmlns:p14="http://schemas.microsoft.com/office/powerpoint/2010/main" val="4128431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122219"/>
            <a:ext cx="10515600" cy="3330909"/>
          </a:xfrm>
        </p:spPr>
        <p:txBody>
          <a:bodyPr>
            <a:normAutofit/>
          </a:bodyPr>
          <a:lstStyle/>
          <a:p>
            <a:pPr algn="ctr"/>
            <a:r>
              <a:rPr lang="en-US" sz="3600" dirty="0">
                <a:solidFill>
                  <a:schemeClr val="tx1"/>
                </a:solidFill>
              </a:rPr>
              <a:t>Jenn Wilson</a:t>
            </a:r>
            <a:br>
              <a:rPr lang="en-US" sz="3600" dirty="0">
                <a:solidFill>
                  <a:schemeClr val="tx1"/>
                </a:solidFill>
              </a:rPr>
            </a:br>
            <a:r>
              <a:rPr lang="en-US" sz="3600" dirty="0">
                <a:solidFill>
                  <a:schemeClr val="tx1"/>
                </a:solidFill>
              </a:rPr>
              <a:t>Lead Clinical Curriculum Coordinator</a:t>
            </a:r>
            <a:br>
              <a:rPr lang="en-US" sz="3600" dirty="0">
                <a:solidFill>
                  <a:schemeClr val="tx1"/>
                </a:solidFill>
              </a:rPr>
            </a:br>
            <a:r>
              <a:rPr lang="en-US" sz="3600" dirty="0">
                <a:solidFill>
                  <a:srgbClr val="0070C0"/>
                </a:solidFill>
                <a:hlinkClick r:id="rId3">
                  <a:extLst>
                    <a:ext uri="{A12FA001-AC4F-418D-AE19-62706E023703}">
                      <ahyp:hlinkClr xmlns:ahyp="http://schemas.microsoft.com/office/drawing/2018/hyperlinkcolor" val="tx"/>
                    </a:ext>
                  </a:extLst>
                </a:hlinkClick>
              </a:rPr>
              <a:t>jmcadoo3@uthsc.edu</a:t>
            </a:r>
            <a:br>
              <a:rPr lang="en-US" sz="3600" dirty="0">
                <a:solidFill>
                  <a:schemeClr val="tx1"/>
                </a:solidFill>
              </a:rPr>
            </a:br>
            <a:r>
              <a:rPr lang="en-US" sz="3600" dirty="0">
                <a:solidFill>
                  <a:schemeClr val="tx1"/>
                </a:solidFill>
              </a:rPr>
              <a:t>901-448-2928</a:t>
            </a:r>
            <a:br>
              <a:rPr lang="en-US" sz="3600" dirty="0">
                <a:solidFill>
                  <a:schemeClr val="tx1"/>
                </a:solidFill>
              </a:rPr>
            </a:br>
            <a:r>
              <a:rPr lang="en-US" sz="3600" dirty="0">
                <a:solidFill>
                  <a:schemeClr val="tx1"/>
                </a:solidFill>
              </a:rPr>
              <a:t>910 Madison, Suite 1002</a:t>
            </a:r>
            <a:br>
              <a:rPr lang="en-US" sz="3600" dirty="0">
                <a:solidFill>
                  <a:schemeClr val="tx1"/>
                </a:solidFill>
              </a:rPr>
            </a:br>
            <a:r>
              <a:rPr lang="en-US" sz="3600" dirty="0">
                <a:solidFill>
                  <a:schemeClr val="tx1"/>
                </a:solidFill>
              </a:rPr>
              <a:t>Office #1009</a:t>
            </a:r>
          </a:p>
        </p:txBody>
      </p:sp>
      <p:sp>
        <p:nvSpPr>
          <p:cNvPr id="3" name="Text Placeholder 2"/>
          <p:cNvSpPr>
            <a:spLocks noGrp="1"/>
          </p:cNvSpPr>
          <p:nvPr>
            <p:ph type="body" idx="1"/>
          </p:nvPr>
        </p:nvSpPr>
        <p:spPr/>
        <p:txBody>
          <a:bodyPr>
            <a:normAutofit fontScale="92500"/>
          </a:bodyPr>
          <a:lstStyle/>
          <a:p>
            <a:pPr algn="ctr"/>
            <a:endParaRPr lang="en-US" dirty="0"/>
          </a:p>
          <a:p>
            <a:pPr algn="ctr"/>
            <a:r>
              <a:rPr lang="en-US" dirty="0"/>
              <a:t>Don’t hesitate to contact me with any questions or concerns. </a:t>
            </a:r>
          </a:p>
        </p:txBody>
      </p:sp>
    </p:spTree>
    <p:extLst>
      <p:ext uri="{BB962C8B-B14F-4D97-AF65-F5344CB8AC3E}">
        <p14:creationId xmlns:p14="http://schemas.microsoft.com/office/powerpoint/2010/main" val="45567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9E97B-538A-481F-BD8F-A7F6A2B47841}"/>
              </a:ext>
            </a:extLst>
          </p:cNvPr>
          <p:cNvSpPr>
            <a:spLocks noGrp="1"/>
          </p:cNvSpPr>
          <p:nvPr>
            <p:ph type="title"/>
          </p:nvPr>
        </p:nvSpPr>
        <p:spPr/>
        <p:txBody>
          <a:bodyPr/>
          <a:lstStyle/>
          <a:p>
            <a:pPr algn="ctr"/>
            <a:r>
              <a:rPr lang="en-US" dirty="0">
                <a:cs typeface="Calibri Light"/>
              </a:rPr>
              <a:t>Scheduling Timeline – Review  </a:t>
            </a:r>
            <a:endParaRPr lang="en-US" dirty="0"/>
          </a:p>
        </p:txBody>
      </p:sp>
      <p:sp>
        <p:nvSpPr>
          <p:cNvPr id="3" name="Content Placeholder 2">
            <a:extLst>
              <a:ext uri="{FF2B5EF4-FFF2-40B4-BE49-F238E27FC236}">
                <a16:creationId xmlns:a16="http://schemas.microsoft.com/office/drawing/2014/main" id="{02D30557-D45B-497D-8776-2DFB9ED431ED}"/>
              </a:ext>
            </a:extLst>
          </p:cNvPr>
          <p:cNvSpPr>
            <a:spLocks noGrp="1"/>
          </p:cNvSpPr>
          <p:nvPr>
            <p:ph idx="1"/>
          </p:nvPr>
        </p:nvSpPr>
        <p:spPr/>
        <p:txBody>
          <a:bodyPr vert="horz" lIns="0" tIns="45720" rIns="0" bIns="45720" rtlCol="0" anchor="t">
            <a:normAutofit/>
          </a:bodyPr>
          <a:lstStyle/>
          <a:p>
            <a:pPr marL="0" indent="0">
              <a:buNone/>
            </a:pPr>
            <a:endParaRPr lang="en-US" dirty="0">
              <a:solidFill>
                <a:schemeClr val="tx1">
                  <a:lumMod val="95000"/>
                  <a:lumOff val="5000"/>
                </a:schemeClr>
              </a:solidFill>
              <a:ea typeface="+mn-lt"/>
              <a:cs typeface="+mn-lt"/>
            </a:endParaRPr>
          </a:p>
          <a:p>
            <a:pPr>
              <a:buFont typeface="Wingdings" panose="020F0502020204030204" pitchFamily="34" charset="0"/>
              <a:buChar char="§"/>
            </a:pPr>
            <a:r>
              <a:rPr lang="en-US" dirty="0">
                <a:solidFill>
                  <a:schemeClr val="tx1">
                    <a:lumMod val="95000"/>
                    <a:lumOff val="5000"/>
                  </a:schemeClr>
                </a:solidFill>
                <a:ea typeface="+mn-lt"/>
                <a:cs typeface="+mn-lt"/>
              </a:rPr>
              <a:t> January 5, 2021 – Deadline to send Hardship Request form and supporting documentation to Patricia Armstrong </a:t>
            </a:r>
            <a:r>
              <a:rPr lang="en-US" u="sng" dirty="0">
                <a:solidFill>
                  <a:srgbClr val="0070C0"/>
                </a:solidFill>
                <a:ea typeface="+mn-lt"/>
                <a:cs typeface="+mn-lt"/>
                <a:hlinkClick r:id="rId3">
                  <a:extLst>
                    <a:ext uri="{A12FA001-AC4F-418D-AE19-62706E023703}">
                      <ahyp:hlinkClr xmlns:ahyp="http://schemas.microsoft.com/office/drawing/2018/hyperlinkcolor" val="tx"/>
                    </a:ext>
                  </a:extLst>
                </a:hlinkClick>
              </a:rPr>
              <a:t>patricia.armstrong</a:t>
            </a:r>
            <a:r>
              <a:rPr lang="en-US" dirty="0">
                <a:solidFill>
                  <a:srgbClr val="0070C0"/>
                </a:solidFill>
                <a:ea typeface="+mn-lt"/>
                <a:cs typeface="+mn-lt"/>
                <a:hlinkClick r:id="rId3">
                  <a:extLst>
                    <a:ext uri="{A12FA001-AC4F-418D-AE19-62706E023703}">
                      <ahyp:hlinkClr xmlns:ahyp="http://schemas.microsoft.com/office/drawing/2018/hyperlinkcolor" val="tx"/>
                    </a:ext>
                  </a:extLst>
                </a:hlinkClick>
              </a:rPr>
              <a:t>@uthsc.edu</a:t>
            </a:r>
            <a:r>
              <a:rPr lang="en-US" dirty="0">
                <a:ea typeface="+mn-lt"/>
                <a:cs typeface="+mn-lt"/>
              </a:rPr>
              <a:t>. </a:t>
            </a:r>
            <a:r>
              <a:rPr lang="en-US" dirty="0">
                <a:solidFill>
                  <a:schemeClr val="tx1">
                    <a:lumMod val="95000"/>
                    <a:lumOff val="5000"/>
                  </a:schemeClr>
                </a:solidFill>
                <a:ea typeface="+mn-lt"/>
                <a:cs typeface="+mn-lt"/>
              </a:rPr>
              <a:t>The criteria for a Hardship can be found on </a:t>
            </a:r>
            <a:r>
              <a:rPr lang="en-US" dirty="0">
                <a:solidFill>
                  <a:srgbClr val="404040"/>
                </a:solidFill>
                <a:cs typeface="Calibri"/>
              </a:rPr>
              <a:t>OLSEN</a:t>
            </a:r>
            <a:r>
              <a:rPr lang="en-US" dirty="0">
                <a:solidFill>
                  <a:schemeClr val="tx1">
                    <a:lumMod val="95000"/>
                    <a:lumOff val="5000"/>
                  </a:schemeClr>
                </a:solidFill>
                <a:ea typeface="+mn-lt"/>
                <a:cs typeface="+mn-lt"/>
              </a:rPr>
              <a:t>:</a:t>
            </a:r>
            <a:r>
              <a:rPr lang="en-US" dirty="0">
                <a:ea typeface="+mn-lt"/>
                <a:cs typeface="+mn-lt"/>
              </a:rPr>
              <a:t> </a:t>
            </a:r>
            <a:r>
              <a:rPr lang="en-US" dirty="0">
                <a:solidFill>
                  <a:srgbClr val="0070C0"/>
                </a:solidFill>
                <a:ea typeface="+mn-lt"/>
                <a:cs typeface="+mn-lt"/>
                <a:hlinkClick r:id="rId4">
                  <a:extLst>
                    <a:ext uri="{A12FA001-AC4F-418D-AE19-62706E023703}">
                      <ahyp:hlinkClr xmlns:ahyp="http://schemas.microsoft.com/office/drawing/2018/hyperlinkcolor" val="tx"/>
                    </a:ext>
                  </a:extLst>
                </a:hlinkClick>
              </a:rPr>
              <a:t>Hardship Request Form </a:t>
            </a:r>
            <a:endParaRPr lang="en-US" dirty="0">
              <a:solidFill>
                <a:srgbClr val="0070C0"/>
              </a:solidFill>
              <a:cs typeface="Calibri" panose="020F0502020204030204"/>
            </a:endParaRPr>
          </a:p>
          <a:p>
            <a:pPr>
              <a:buFont typeface="Wingdings" panose="020F0502020204030204" pitchFamily="34" charset="0"/>
              <a:buChar char="§"/>
            </a:pPr>
            <a:r>
              <a:rPr lang="en-US" dirty="0">
                <a:solidFill>
                  <a:schemeClr val="tx1">
                    <a:lumMod val="95000"/>
                    <a:lumOff val="5000"/>
                  </a:schemeClr>
                </a:solidFill>
                <a:ea typeface="+mn-lt"/>
                <a:cs typeface="+mn-lt"/>
              </a:rPr>
              <a:t> January 11, 2021 – Rising M4 lottery results will be posted. </a:t>
            </a:r>
            <a:endParaRPr lang="en-US" dirty="0">
              <a:solidFill>
                <a:schemeClr val="tx1">
                  <a:lumMod val="95000"/>
                  <a:lumOff val="5000"/>
                </a:schemeClr>
              </a:solidFill>
              <a:cs typeface="Calibri" panose="020F0502020204030204"/>
            </a:endParaRPr>
          </a:p>
          <a:p>
            <a:pPr>
              <a:buFont typeface="Wingdings" panose="020F0502020204030204" pitchFamily="34" charset="0"/>
              <a:buChar char="§"/>
            </a:pPr>
            <a:r>
              <a:rPr lang="en-US" dirty="0">
                <a:solidFill>
                  <a:schemeClr val="tx1">
                    <a:lumMod val="95000"/>
                    <a:lumOff val="5000"/>
                  </a:schemeClr>
                </a:solidFill>
                <a:ea typeface="+mn-lt"/>
                <a:cs typeface="+mn-lt"/>
              </a:rPr>
              <a:t> January 11 - 15, 2021 – Students who need core clerkships in the 4th year will be scheduled by Dr. Bettin and Jenn Wilson.  Once complete, an email will be sent to the listserv . *</a:t>
            </a:r>
            <a:endParaRPr lang="en-US" dirty="0">
              <a:solidFill>
                <a:schemeClr val="tx1">
                  <a:lumMod val="95000"/>
                  <a:lumOff val="5000"/>
                </a:schemeClr>
              </a:solidFill>
              <a:cs typeface="Calibri" panose="020F0502020204030204"/>
            </a:endParaRPr>
          </a:p>
          <a:p>
            <a:endParaRPr lang="en-US" dirty="0">
              <a:solidFill>
                <a:schemeClr val="tx1">
                  <a:lumMod val="95000"/>
                  <a:lumOff val="5000"/>
                </a:schemeClr>
              </a:solidFill>
              <a:ea typeface="+mn-lt"/>
              <a:cs typeface="+mn-lt"/>
            </a:endParaRPr>
          </a:p>
          <a:p>
            <a:r>
              <a:rPr lang="en-US" sz="1600" dirty="0">
                <a:solidFill>
                  <a:schemeClr val="tx1">
                    <a:lumMod val="95000"/>
                    <a:lumOff val="5000"/>
                  </a:schemeClr>
                </a:solidFill>
                <a:ea typeface="+mn-lt"/>
                <a:cs typeface="+mn-lt"/>
              </a:rPr>
              <a:t>*Although preferences will be taken into consideration, core clerkship block(s) and location(s) are not guaranteed.</a:t>
            </a:r>
            <a:endParaRPr lang="en-US" sz="1600" dirty="0">
              <a:solidFill>
                <a:schemeClr val="tx1">
                  <a:lumMod val="95000"/>
                  <a:lumOff val="5000"/>
                </a:schemeClr>
              </a:solidFill>
            </a:endParaRPr>
          </a:p>
          <a:p>
            <a:endParaRPr lang="en-US" dirty="0">
              <a:cs typeface="Calibri"/>
            </a:endParaRPr>
          </a:p>
        </p:txBody>
      </p:sp>
    </p:spTree>
    <p:extLst>
      <p:ext uri="{BB962C8B-B14F-4D97-AF65-F5344CB8AC3E}">
        <p14:creationId xmlns:p14="http://schemas.microsoft.com/office/powerpoint/2010/main" val="1149092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8F96-ED76-4222-A0D7-34E951468B56}"/>
              </a:ext>
            </a:extLst>
          </p:cNvPr>
          <p:cNvSpPr>
            <a:spLocks noGrp="1"/>
          </p:cNvSpPr>
          <p:nvPr>
            <p:ph type="title"/>
          </p:nvPr>
        </p:nvSpPr>
        <p:spPr/>
        <p:txBody>
          <a:bodyPr/>
          <a:lstStyle/>
          <a:p>
            <a:pPr algn="ctr"/>
            <a:r>
              <a:rPr lang="en-US" dirty="0">
                <a:cs typeface="Calibri Light"/>
              </a:rPr>
              <a:t>Scheduling Timeline - Review Continued..</a:t>
            </a:r>
            <a:endParaRPr lang="en-US" dirty="0"/>
          </a:p>
        </p:txBody>
      </p:sp>
      <p:sp>
        <p:nvSpPr>
          <p:cNvPr id="3" name="Content Placeholder 2">
            <a:extLst>
              <a:ext uri="{FF2B5EF4-FFF2-40B4-BE49-F238E27FC236}">
                <a16:creationId xmlns:a16="http://schemas.microsoft.com/office/drawing/2014/main" id="{9B0084F1-E795-45EB-BD20-00E3AC8E393B}"/>
              </a:ext>
            </a:extLst>
          </p:cNvPr>
          <p:cNvSpPr>
            <a:spLocks noGrp="1"/>
          </p:cNvSpPr>
          <p:nvPr>
            <p:ph idx="1"/>
          </p:nvPr>
        </p:nvSpPr>
        <p:spPr/>
        <p:txBody>
          <a:bodyPr vert="horz" lIns="0" tIns="45720" rIns="0" bIns="45720" rtlCol="0" anchor="t">
            <a:noAutofit/>
          </a:bodyPr>
          <a:lstStyle/>
          <a:p>
            <a:pPr>
              <a:buFont typeface="Wingdings" panose="020F0502020204030204" pitchFamily="34" charset="0"/>
              <a:buChar char="§"/>
            </a:pPr>
            <a:endParaRPr lang="en-US" dirty="0">
              <a:solidFill>
                <a:schemeClr val="tx1">
                  <a:lumMod val="95000"/>
                  <a:lumOff val="5000"/>
                </a:schemeClr>
              </a:solidFill>
              <a:ea typeface="+mn-lt"/>
              <a:cs typeface="+mn-lt"/>
            </a:endParaRPr>
          </a:p>
          <a:p>
            <a:pPr>
              <a:buFont typeface="Wingdings" panose="020F0502020204030204" pitchFamily="34" charset="0"/>
              <a:buChar char="§"/>
            </a:pPr>
            <a:r>
              <a:rPr lang="en-US" dirty="0">
                <a:solidFill>
                  <a:schemeClr val="tx1">
                    <a:lumMod val="95000"/>
                    <a:lumOff val="5000"/>
                  </a:schemeClr>
                </a:solidFill>
                <a:ea typeface="+mn-lt"/>
                <a:cs typeface="+mn-lt"/>
              </a:rPr>
              <a:t> January 18, 2021 (8:00am to 5:00pm CST) – Scheduler open to Hardship and East Only students to enroll in Geriatrics - Palliative Medicine (MED-40000) and Capstone (IDE-40000) ONLY. *</a:t>
            </a:r>
            <a:endParaRPr lang="en-US" dirty="0">
              <a:solidFill>
                <a:schemeClr val="tx1">
                  <a:lumMod val="95000"/>
                  <a:lumOff val="5000"/>
                </a:schemeClr>
              </a:solidFill>
              <a:cs typeface="Calibri" panose="020F0502020204030204"/>
            </a:endParaRPr>
          </a:p>
          <a:p>
            <a:pPr>
              <a:buFont typeface="Wingdings" panose="020F0502020204030204" pitchFamily="34" charset="0"/>
              <a:buChar char="§"/>
            </a:pPr>
            <a:r>
              <a:rPr lang="en-US" dirty="0">
                <a:solidFill>
                  <a:schemeClr val="tx1">
                    <a:lumMod val="95000"/>
                    <a:lumOff val="5000"/>
                  </a:schemeClr>
                </a:solidFill>
                <a:ea typeface="+mn-lt"/>
                <a:cs typeface="+mn-lt"/>
              </a:rPr>
              <a:t> January 19 &amp; 20, 2021 – Round 1 Scheduling occurs based on lottery (odd blocks). **</a:t>
            </a:r>
            <a:endParaRPr lang="en-US" dirty="0">
              <a:solidFill>
                <a:schemeClr val="tx1">
                  <a:lumMod val="95000"/>
                  <a:lumOff val="5000"/>
                </a:schemeClr>
              </a:solidFill>
              <a:cs typeface="Calibri" panose="020F0502020204030204"/>
            </a:endParaRPr>
          </a:p>
          <a:p>
            <a:pPr>
              <a:buFont typeface="Wingdings" panose="020F0502020204030204" pitchFamily="34" charset="0"/>
              <a:buChar char="§"/>
            </a:pPr>
            <a:r>
              <a:rPr lang="en-US" dirty="0">
                <a:solidFill>
                  <a:schemeClr val="tx1">
                    <a:lumMod val="95000"/>
                    <a:lumOff val="5000"/>
                  </a:schemeClr>
                </a:solidFill>
                <a:ea typeface="+mn-lt"/>
                <a:cs typeface="+mn-lt"/>
              </a:rPr>
              <a:t> January 21 &amp; 22, 2021 - Round 2 scheduling occurs based on lottery (even blocks). **</a:t>
            </a:r>
          </a:p>
          <a:p>
            <a:pPr marL="0" indent="0">
              <a:buNone/>
            </a:pPr>
            <a:endParaRPr lang="en-US" dirty="0">
              <a:solidFill>
                <a:schemeClr val="tx1">
                  <a:lumMod val="95000"/>
                  <a:lumOff val="5000"/>
                </a:schemeClr>
              </a:solidFill>
              <a:cs typeface="Calibri" panose="020F0502020204030204"/>
            </a:endParaRPr>
          </a:p>
          <a:p>
            <a:r>
              <a:rPr lang="en-US" sz="1600" dirty="0">
                <a:solidFill>
                  <a:schemeClr val="tx1">
                    <a:lumMod val="95000"/>
                    <a:lumOff val="5000"/>
                  </a:schemeClr>
                </a:solidFill>
                <a:ea typeface="+mn-lt"/>
                <a:cs typeface="+mn-lt"/>
              </a:rPr>
              <a:t>*Students who in enroll in any additional rotations during this timeframe will be administratively dropped from the additional rotations.</a:t>
            </a:r>
            <a:endParaRPr lang="en-US" sz="1600" dirty="0">
              <a:solidFill>
                <a:schemeClr val="tx1">
                  <a:lumMod val="95000"/>
                  <a:lumOff val="5000"/>
                </a:schemeClr>
              </a:solidFill>
              <a:cs typeface="Calibri"/>
            </a:endParaRPr>
          </a:p>
          <a:p>
            <a:r>
              <a:rPr lang="en-US" sz="1600" dirty="0">
                <a:solidFill>
                  <a:schemeClr val="tx1">
                    <a:lumMod val="95000"/>
                    <a:lumOff val="5000"/>
                  </a:schemeClr>
                </a:solidFill>
                <a:ea typeface="+mn-lt"/>
                <a:cs typeface="+mn-lt"/>
              </a:rPr>
              <a:t>**Time of day is dependent on lottery results, but assigned lottery times will fall within 8:00am-5:00pm (CST)</a:t>
            </a:r>
            <a:endParaRPr lang="en-US" sz="1600" dirty="0">
              <a:solidFill>
                <a:schemeClr val="tx1">
                  <a:lumMod val="95000"/>
                  <a:lumOff val="5000"/>
                </a:schemeClr>
              </a:solidFill>
              <a:cs typeface="Calibri" panose="020F0502020204030204"/>
            </a:endParaRPr>
          </a:p>
        </p:txBody>
      </p:sp>
    </p:spTree>
    <p:extLst>
      <p:ext uri="{BB962C8B-B14F-4D97-AF65-F5344CB8AC3E}">
        <p14:creationId xmlns:p14="http://schemas.microsoft.com/office/powerpoint/2010/main" val="112909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Scheduling Rotations in eMedley </a:t>
            </a:r>
          </a:p>
        </p:txBody>
      </p:sp>
      <p:sp>
        <p:nvSpPr>
          <p:cNvPr id="3" name="Content Placeholder 2"/>
          <p:cNvSpPr>
            <a:spLocks noGrp="1"/>
          </p:cNvSpPr>
          <p:nvPr>
            <p:ph idx="1"/>
          </p:nvPr>
        </p:nvSpPr>
        <p:spPr/>
        <p:txBody>
          <a:bodyPr vert="horz" lIns="0" tIns="45720" rIns="0" bIns="45720" rtlCol="0" anchor="t">
            <a:normAutofit/>
          </a:bodyPr>
          <a:lstStyle/>
          <a:p>
            <a:pPr>
              <a:buFont typeface="Wingdings" panose="05000000000000000000" pitchFamily="2" charset="2"/>
              <a:buChar char="§"/>
            </a:pPr>
            <a:endParaRPr lang="en-US" sz="3200" dirty="0">
              <a:solidFill>
                <a:schemeClr val="tx1"/>
              </a:solidFill>
              <a:cs typeface="Calibri"/>
            </a:endParaRPr>
          </a:p>
          <a:p>
            <a:pPr>
              <a:buFont typeface="Wingdings" panose="05000000000000000000" pitchFamily="2" charset="2"/>
              <a:buChar char="§"/>
            </a:pPr>
            <a:r>
              <a:rPr lang="en-US" sz="2400" dirty="0">
                <a:solidFill>
                  <a:schemeClr val="tx1"/>
                </a:solidFill>
                <a:cs typeface="Calibri"/>
              </a:rPr>
              <a:t>Refer to the "How to Schedule Your 4th Year" document posted on </a:t>
            </a:r>
            <a:r>
              <a:rPr lang="en-US" sz="2400" dirty="0">
                <a:solidFill>
                  <a:srgbClr val="0070C0"/>
                </a:solidFill>
                <a:cs typeface="Calibri"/>
                <a:hlinkClick r:id="rId3">
                  <a:extLst>
                    <a:ext uri="{A12FA001-AC4F-418D-AE19-62706E023703}">
                      <ahyp:hlinkClr xmlns:ahyp="http://schemas.microsoft.com/office/drawing/2018/hyperlinkcolor" val="tx"/>
                    </a:ext>
                  </a:extLst>
                </a:hlinkClick>
              </a:rPr>
              <a:t>OLSEN</a:t>
            </a:r>
            <a:r>
              <a:rPr lang="en-US" sz="2400" dirty="0">
                <a:solidFill>
                  <a:schemeClr val="tx1"/>
                </a:solidFill>
                <a:cs typeface="Calibri"/>
              </a:rPr>
              <a:t>, under the “Clerkships" section. </a:t>
            </a:r>
          </a:p>
          <a:p>
            <a:pPr marL="0" indent="0">
              <a:buNone/>
            </a:pPr>
            <a:endParaRPr lang="en-US" sz="3200" dirty="0">
              <a:cs typeface="Calibri"/>
            </a:endParaRPr>
          </a:p>
          <a:p>
            <a:pPr>
              <a:buFont typeface="Wingdings" panose="05000000000000000000" pitchFamily="2" charset="2"/>
              <a:buChar char="§"/>
            </a:pPr>
            <a:endParaRPr lang="en-US" dirty="0">
              <a:cs typeface="Calibri"/>
            </a:endParaRPr>
          </a:p>
          <a:p>
            <a:pPr marL="0" indent="0">
              <a:buNone/>
            </a:pPr>
            <a:endParaRPr lang="en-US" sz="3200" dirty="0">
              <a:cs typeface="Calibri" panose="020F0502020204030204"/>
            </a:endParaRPr>
          </a:p>
          <a:p>
            <a:pPr marL="0" indent="0">
              <a:buNone/>
            </a:pP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09392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FBE76-7DA9-4476-BCFD-A4B42DCA855B}"/>
              </a:ext>
            </a:extLst>
          </p:cNvPr>
          <p:cNvSpPr>
            <a:spLocks noGrp="1"/>
          </p:cNvSpPr>
          <p:nvPr>
            <p:ph type="title"/>
          </p:nvPr>
        </p:nvSpPr>
        <p:spPr/>
        <p:txBody>
          <a:bodyPr/>
          <a:lstStyle/>
          <a:p>
            <a:r>
              <a:rPr lang="en-US" dirty="0"/>
              <a:t>How To Schedule:</a:t>
            </a:r>
          </a:p>
        </p:txBody>
      </p:sp>
      <p:sp>
        <p:nvSpPr>
          <p:cNvPr id="10" name="Content Placeholder 9">
            <a:extLst>
              <a:ext uri="{FF2B5EF4-FFF2-40B4-BE49-F238E27FC236}">
                <a16:creationId xmlns:a16="http://schemas.microsoft.com/office/drawing/2014/main" id="{CA233827-2740-49F9-AAE6-84017C93864E}"/>
              </a:ext>
            </a:extLst>
          </p:cNvPr>
          <p:cNvSpPr>
            <a:spLocks noGrp="1"/>
          </p:cNvSpPr>
          <p:nvPr>
            <p:ph idx="1"/>
          </p:nvPr>
        </p:nvSpPr>
        <p:spPr/>
        <p:txBody>
          <a:bodyPr/>
          <a:lstStyle/>
          <a:p>
            <a:r>
              <a:rPr lang="en-US" dirty="0"/>
              <a:t>1. Check </a:t>
            </a:r>
            <a:r>
              <a:rPr lang="en-US" u="sng" dirty="0">
                <a:hlinkClick r:id="rId2"/>
              </a:rPr>
              <a:t>OLSEN</a:t>
            </a:r>
            <a:r>
              <a:rPr lang="en-US" dirty="0"/>
              <a:t> for your lottery day/time and login to </a:t>
            </a:r>
            <a:r>
              <a:rPr lang="en-US" dirty="0" err="1"/>
              <a:t>eMedley</a:t>
            </a:r>
            <a:r>
              <a:rPr lang="en-US" dirty="0"/>
              <a:t> at your</a:t>
            </a:r>
            <a:r>
              <a:rPr lang="en-US" dirty="0">
                <a:hlinkClick r:id="rId3"/>
              </a:rPr>
              <a:t> designated round 1 scheduling </a:t>
            </a:r>
            <a:r>
              <a:rPr lang="en-US" dirty="0"/>
              <a:t>time: </a:t>
            </a:r>
            <a:r>
              <a:rPr lang="en-US" u="sng" dirty="0">
                <a:hlinkClick r:id="rId3"/>
              </a:rPr>
              <a:t>https://he.emedley.com/uthsccom</a:t>
            </a:r>
            <a:r>
              <a:rPr lang="en-US" u="sng" dirty="0"/>
              <a:t>.</a:t>
            </a:r>
            <a:endParaRPr lang="en-US" dirty="0"/>
          </a:p>
          <a:p>
            <a:r>
              <a:rPr lang="en-US" dirty="0"/>
              <a:t>2. In the upper right-hand side of the screen click the arrow icon and select “Switch Terms” from the dropdown.</a:t>
            </a:r>
          </a:p>
          <a:p>
            <a:endParaRPr lang="en-US" dirty="0"/>
          </a:p>
        </p:txBody>
      </p:sp>
      <p:pic>
        <p:nvPicPr>
          <p:cNvPr id="14" name="Picture 13">
            <a:extLst>
              <a:ext uri="{FF2B5EF4-FFF2-40B4-BE49-F238E27FC236}">
                <a16:creationId xmlns:a16="http://schemas.microsoft.com/office/drawing/2014/main" id="{7E213602-E6EA-4133-9384-721BF819E64C}"/>
              </a:ext>
            </a:extLst>
          </p:cNvPr>
          <p:cNvPicPr>
            <a:picLocks noChangeAspect="1"/>
          </p:cNvPicPr>
          <p:nvPr/>
        </p:nvPicPr>
        <p:blipFill>
          <a:blip r:embed="rId4"/>
          <a:stretch>
            <a:fillRect/>
          </a:stretch>
        </p:blipFill>
        <p:spPr>
          <a:xfrm>
            <a:off x="1472570" y="3429000"/>
            <a:ext cx="9246859" cy="2551930"/>
          </a:xfrm>
          <a:prstGeom prst="rect">
            <a:avLst/>
          </a:prstGeom>
        </p:spPr>
      </p:pic>
    </p:spTree>
    <p:extLst>
      <p:ext uri="{BB962C8B-B14F-4D97-AF65-F5344CB8AC3E}">
        <p14:creationId xmlns:p14="http://schemas.microsoft.com/office/powerpoint/2010/main" val="348891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565DE-828D-4B3C-81CF-2EC881A87A32}"/>
              </a:ext>
            </a:extLst>
          </p:cNvPr>
          <p:cNvSpPr>
            <a:spLocks noGrp="1"/>
          </p:cNvSpPr>
          <p:nvPr>
            <p:ph type="title"/>
          </p:nvPr>
        </p:nvSpPr>
        <p:spPr/>
        <p:txBody>
          <a:bodyPr/>
          <a:lstStyle/>
          <a:p>
            <a:r>
              <a:rPr lang="en-US" dirty="0"/>
              <a:t>How To Schedule cont’d….</a:t>
            </a:r>
          </a:p>
        </p:txBody>
      </p:sp>
      <p:sp>
        <p:nvSpPr>
          <p:cNvPr id="17" name="Content Placeholder 16">
            <a:extLst>
              <a:ext uri="{FF2B5EF4-FFF2-40B4-BE49-F238E27FC236}">
                <a16:creationId xmlns:a16="http://schemas.microsoft.com/office/drawing/2014/main" id="{35BAA380-C75F-487E-B3B8-93F851FF6303}"/>
              </a:ext>
            </a:extLst>
          </p:cNvPr>
          <p:cNvSpPr>
            <a:spLocks noGrp="1"/>
          </p:cNvSpPr>
          <p:nvPr>
            <p:ph idx="1"/>
          </p:nvPr>
        </p:nvSpPr>
        <p:spPr/>
        <p:txBody>
          <a:bodyPr/>
          <a:lstStyle/>
          <a:p>
            <a:r>
              <a:rPr lang="en-US" dirty="0"/>
              <a:t>3. Select the upcoming academic year.</a:t>
            </a:r>
          </a:p>
          <a:p>
            <a:endParaRPr lang="en-US" dirty="0"/>
          </a:p>
        </p:txBody>
      </p:sp>
      <p:pic>
        <p:nvPicPr>
          <p:cNvPr id="23" name="Picture 22">
            <a:extLst>
              <a:ext uri="{FF2B5EF4-FFF2-40B4-BE49-F238E27FC236}">
                <a16:creationId xmlns:a16="http://schemas.microsoft.com/office/drawing/2014/main" id="{D87C2663-C6AB-4444-BABF-48BA1BD70126}"/>
              </a:ext>
            </a:extLst>
          </p:cNvPr>
          <p:cNvPicPr>
            <a:picLocks noChangeAspect="1"/>
          </p:cNvPicPr>
          <p:nvPr/>
        </p:nvPicPr>
        <p:blipFill>
          <a:blip r:embed="rId2"/>
          <a:stretch>
            <a:fillRect/>
          </a:stretch>
        </p:blipFill>
        <p:spPr>
          <a:xfrm>
            <a:off x="2413694" y="2595432"/>
            <a:ext cx="7425572" cy="2523963"/>
          </a:xfrm>
          <a:prstGeom prst="rect">
            <a:avLst/>
          </a:prstGeom>
        </p:spPr>
      </p:pic>
      <p:cxnSp>
        <p:nvCxnSpPr>
          <p:cNvPr id="26" name="Straight Arrow Connector 25">
            <a:extLst>
              <a:ext uri="{FF2B5EF4-FFF2-40B4-BE49-F238E27FC236}">
                <a16:creationId xmlns:a16="http://schemas.microsoft.com/office/drawing/2014/main" id="{D468DBCF-FFD7-4FB0-B690-FA520338FB05}"/>
              </a:ext>
            </a:extLst>
          </p:cNvPr>
          <p:cNvCxnSpPr/>
          <p:nvPr/>
        </p:nvCxnSpPr>
        <p:spPr>
          <a:xfrm flipH="1">
            <a:off x="8649153" y="3758353"/>
            <a:ext cx="289560" cy="198120"/>
          </a:xfrm>
          <a:prstGeom prst="straightConnector1">
            <a:avLst/>
          </a:prstGeom>
          <a:noFill/>
          <a:ln w="22225" cap="flat" cmpd="sng" algn="ctr">
            <a:solidFill>
              <a:srgbClr val="F79646">
                <a:lumMod val="75000"/>
              </a:srgbClr>
            </a:solidFill>
            <a:prstDash val="solid"/>
            <a:tailEnd type="triangle" w="lg" len="med"/>
          </a:ln>
          <a:effectLst/>
        </p:spPr>
      </p:cxnSp>
    </p:spTree>
    <p:extLst>
      <p:ext uri="{BB962C8B-B14F-4D97-AF65-F5344CB8AC3E}">
        <p14:creationId xmlns:p14="http://schemas.microsoft.com/office/powerpoint/2010/main" val="2338207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5F65A-7A0A-4483-98BD-FB450F9FC1C2}"/>
              </a:ext>
            </a:extLst>
          </p:cNvPr>
          <p:cNvSpPr>
            <a:spLocks noGrp="1"/>
          </p:cNvSpPr>
          <p:nvPr>
            <p:ph type="title"/>
          </p:nvPr>
        </p:nvSpPr>
        <p:spPr/>
        <p:txBody>
          <a:bodyPr/>
          <a:lstStyle/>
          <a:p>
            <a:r>
              <a:rPr lang="en-US" dirty="0"/>
              <a:t>How To Schedule cont’d….</a:t>
            </a:r>
          </a:p>
        </p:txBody>
      </p:sp>
      <p:sp>
        <p:nvSpPr>
          <p:cNvPr id="6" name="Content Placeholder 5">
            <a:extLst>
              <a:ext uri="{FF2B5EF4-FFF2-40B4-BE49-F238E27FC236}">
                <a16:creationId xmlns:a16="http://schemas.microsoft.com/office/drawing/2014/main" id="{2DC22EE9-8C92-422E-BF51-D9041D7C8B28}"/>
              </a:ext>
            </a:extLst>
          </p:cNvPr>
          <p:cNvSpPr>
            <a:spLocks noGrp="1"/>
          </p:cNvSpPr>
          <p:nvPr>
            <p:ph idx="1"/>
          </p:nvPr>
        </p:nvSpPr>
        <p:spPr/>
        <p:txBody>
          <a:bodyPr/>
          <a:lstStyle/>
          <a:p>
            <a:r>
              <a:rPr lang="en-US" dirty="0"/>
              <a:t>4. Once the term is selected, check that the upcoming academic term is displayed above your name in the upper right-hand side of the screen.</a:t>
            </a:r>
          </a:p>
          <a:p>
            <a:endParaRPr lang="en-US" dirty="0"/>
          </a:p>
        </p:txBody>
      </p:sp>
      <p:pic>
        <p:nvPicPr>
          <p:cNvPr id="12" name="Picture 11">
            <a:extLst>
              <a:ext uri="{FF2B5EF4-FFF2-40B4-BE49-F238E27FC236}">
                <a16:creationId xmlns:a16="http://schemas.microsoft.com/office/drawing/2014/main" id="{F18F9A23-CAFA-40D5-A4A7-FD9DBF8E1D5E}"/>
              </a:ext>
            </a:extLst>
          </p:cNvPr>
          <p:cNvPicPr>
            <a:picLocks noChangeAspect="1"/>
          </p:cNvPicPr>
          <p:nvPr/>
        </p:nvPicPr>
        <p:blipFill>
          <a:blip r:embed="rId2"/>
          <a:stretch>
            <a:fillRect/>
          </a:stretch>
        </p:blipFill>
        <p:spPr>
          <a:xfrm>
            <a:off x="1503050" y="2490960"/>
            <a:ext cx="9246859" cy="2732907"/>
          </a:xfrm>
          <a:prstGeom prst="rect">
            <a:avLst/>
          </a:prstGeom>
        </p:spPr>
      </p:pic>
    </p:spTree>
    <p:extLst>
      <p:ext uri="{BB962C8B-B14F-4D97-AF65-F5344CB8AC3E}">
        <p14:creationId xmlns:p14="http://schemas.microsoft.com/office/powerpoint/2010/main" val="3380401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9BD0D-C761-4E23-9191-6F4DBB4E11AB}"/>
              </a:ext>
            </a:extLst>
          </p:cNvPr>
          <p:cNvSpPr>
            <a:spLocks noGrp="1"/>
          </p:cNvSpPr>
          <p:nvPr>
            <p:ph type="title"/>
          </p:nvPr>
        </p:nvSpPr>
        <p:spPr/>
        <p:txBody>
          <a:bodyPr/>
          <a:lstStyle/>
          <a:p>
            <a:r>
              <a:rPr lang="en-US" dirty="0"/>
              <a:t>How To Schedule cont’d….</a:t>
            </a:r>
          </a:p>
        </p:txBody>
      </p:sp>
      <p:sp>
        <p:nvSpPr>
          <p:cNvPr id="7" name="Content Placeholder 6">
            <a:extLst>
              <a:ext uri="{FF2B5EF4-FFF2-40B4-BE49-F238E27FC236}">
                <a16:creationId xmlns:a16="http://schemas.microsoft.com/office/drawing/2014/main" id="{BF2411EB-05CA-4BAB-99DF-76D05209E444}"/>
              </a:ext>
            </a:extLst>
          </p:cNvPr>
          <p:cNvSpPr>
            <a:spLocks noGrp="1"/>
          </p:cNvSpPr>
          <p:nvPr>
            <p:ph idx="1"/>
          </p:nvPr>
        </p:nvSpPr>
        <p:spPr/>
        <p:txBody>
          <a:bodyPr/>
          <a:lstStyle/>
          <a:p>
            <a:r>
              <a:rPr lang="en-US" dirty="0"/>
              <a:t>5. Go to the Applications on the left side of the screen and select “</a:t>
            </a:r>
            <a:r>
              <a:rPr lang="en-US" dirty="0" err="1"/>
              <a:t>edusched</a:t>
            </a:r>
            <a:r>
              <a:rPr lang="en-US" dirty="0"/>
              <a:t>.”</a:t>
            </a:r>
          </a:p>
          <a:p>
            <a:endParaRPr lang="en-US" dirty="0"/>
          </a:p>
        </p:txBody>
      </p:sp>
      <p:pic>
        <p:nvPicPr>
          <p:cNvPr id="8" name="Picture 7">
            <a:extLst>
              <a:ext uri="{FF2B5EF4-FFF2-40B4-BE49-F238E27FC236}">
                <a16:creationId xmlns:a16="http://schemas.microsoft.com/office/drawing/2014/main" id="{4A8BFA13-6F49-4E1F-A4F5-0C77F7EFE837}"/>
              </a:ext>
            </a:extLst>
          </p:cNvPr>
          <p:cNvPicPr>
            <a:picLocks noChangeAspect="1"/>
          </p:cNvPicPr>
          <p:nvPr/>
        </p:nvPicPr>
        <p:blipFill>
          <a:blip r:embed="rId2"/>
          <a:stretch>
            <a:fillRect/>
          </a:stretch>
        </p:blipFill>
        <p:spPr>
          <a:xfrm>
            <a:off x="1503050" y="2325286"/>
            <a:ext cx="9246859" cy="2877385"/>
          </a:xfrm>
          <a:prstGeom prst="rect">
            <a:avLst/>
          </a:prstGeom>
        </p:spPr>
      </p:pic>
    </p:spTree>
    <p:extLst>
      <p:ext uri="{BB962C8B-B14F-4D97-AF65-F5344CB8AC3E}">
        <p14:creationId xmlns:p14="http://schemas.microsoft.com/office/powerpoint/2010/main" val="115023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497B3-3DA7-472E-9D79-A72408BAC5E1}"/>
              </a:ext>
            </a:extLst>
          </p:cNvPr>
          <p:cNvSpPr>
            <a:spLocks noGrp="1"/>
          </p:cNvSpPr>
          <p:nvPr>
            <p:ph type="title"/>
          </p:nvPr>
        </p:nvSpPr>
        <p:spPr/>
        <p:txBody>
          <a:bodyPr/>
          <a:lstStyle/>
          <a:p>
            <a:r>
              <a:rPr lang="en-US" dirty="0"/>
              <a:t>How To Schedule cont’d….</a:t>
            </a:r>
          </a:p>
        </p:txBody>
      </p:sp>
      <p:sp>
        <p:nvSpPr>
          <p:cNvPr id="6" name="Content Placeholder 5">
            <a:extLst>
              <a:ext uri="{FF2B5EF4-FFF2-40B4-BE49-F238E27FC236}">
                <a16:creationId xmlns:a16="http://schemas.microsoft.com/office/drawing/2014/main" id="{B42F8B1C-B011-4065-93ED-04459C2D5813}"/>
              </a:ext>
            </a:extLst>
          </p:cNvPr>
          <p:cNvSpPr>
            <a:spLocks noGrp="1"/>
          </p:cNvSpPr>
          <p:nvPr>
            <p:ph idx="1"/>
          </p:nvPr>
        </p:nvSpPr>
        <p:spPr/>
        <p:txBody>
          <a:bodyPr/>
          <a:lstStyle/>
          <a:p>
            <a:r>
              <a:rPr lang="en-US" dirty="0"/>
              <a:t>6. Click on “My Schedule Planner”</a:t>
            </a:r>
          </a:p>
          <a:p>
            <a:endParaRPr lang="en-US" dirty="0"/>
          </a:p>
        </p:txBody>
      </p:sp>
      <p:pic>
        <p:nvPicPr>
          <p:cNvPr id="8" name="Picture 7">
            <a:extLst>
              <a:ext uri="{FF2B5EF4-FFF2-40B4-BE49-F238E27FC236}">
                <a16:creationId xmlns:a16="http://schemas.microsoft.com/office/drawing/2014/main" id="{77A66AAA-034E-4D1F-A234-42310CBF8294}"/>
              </a:ext>
            </a:extLst>
          </p:cNvPr>
          <p:cNvPicPr>
            <a:picLocks noChangeAspect="1"/>
          </p:cNvPicPr>
          <p:nvPr/>
        </p:nvPicPr>
        <p:blipFill>
          <a:blip r:embed="rId2"/>
          <a:stretch>
            <a:fillRect/>
          </a:stretch>
        </p:blipFill>
        <p:spPr>
          <a:xfrm>
            <a:off x="1472570" y="2469669"/>
            <a:ext cx="9246859" cy="2775490"/>
          </a:xfrm>
          <a:prstGeom prst="rect">
            <a:avLst/>
          </a:prstGeom>
        </p:spPr>
      </p:pic>
    </p:spTree>
    <p:extLst>
      <p:ext uri="{BB962C8B-B14F-4D97-AF65-F5344CB8AC3E}">
        <p14:creationId xmlns:p14="http://schemas.microsoft.com/office/powerpoint/2010/main" val="99128368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17182</TotalTime>
  <Words>1392</Words>
  <Application>Microsoft Office PowerPoint</Application>
  <PresentationFormat>Widescreen</PresentationFormat>
  <Paragraphs>102</Paragraphs>
  <Slides>17</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Wingdings</vt:lpstr>
      <vt:lpstr>Retrospect</vt:lpstr>
      <vt:lpstr> College of Medicine M4 Scheduling Information</vt:lpstr>
      <vt:lpstr>Scheduling Timeline – Review  </vt:lpstr>
      <vt:lpstr>Scheduling Timeline - Review Continued..</vt:lpstr>
      <vt:lpstr>Scheduling Rotations in eMedley </vt:lpstr>
      <vt:lpstr>How To Schedule:</vt:lpstr>
      <vt:lpstr>How To Schedule cont’d….</vt:lpstr>
      <vt:lpstr>How To Schedule cont’d….</vt:lpstr>
      <vt:lpstr>How To Schedule cont’d….</vt:lpstr>
      <vt:lpstr>How To Schedule cont’d….</vt:lpstr>
      <vt:lpstr>How To Schedule cont’d….</vt:lpstr>
      <vt:lpstr>How To Schedule cont’d….</vt:lpstr>
      <vt:lpstr>How To Schedule cont’d….</vt:lpstr>
      <vt:lpstr>How To Schedule cont’d….</vt:lpstr>
      <vt:lpstr>Publication Rules</vt:lpstr>
      <vt:lpstr>Publication Rules - Continued..</vt:lpstr>
      <vt:lpstr>Publication Rule Exceptions </vt:lpstr>
      <vt:lpstr>Jenn Wilson Lead Clinical Curriculum Coordinator jmcadoo3@uthsc.edu 901-448-2928 910 Madison, Suite 1002 Office #1009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Fourth Year Orientation</dc:title>
  <dc:creator>Fairley, Miranda J</dc:creator>
  <cp:lastModifiedBy>Wilson, Jennifer M</cp:lastModifiedBy>
  <cp:revision>619</cp:revision>
  <dcterms:created xsi:type="dcterms:W3CDTF">2018-10-30T21:05:46Z</dcterms:created>
  <dcterms:modified xsi:type="dcterms:W3CDTF">2021-01-13T21:29:07Z</dcterms:modified>
</cp:coreProperties>
</file>