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48" r:id="rId2"/>
    <p:sldMasterId id="2147483661" r:id="rId3"/>
    <p:sldMasterId id="2147483665" r:id="rId4"/>
  </p:sldMasterIdLst>
  <p:sldIdLst>
    <p:sldId id="257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41F"/>
    <a:srgbClr val="115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1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1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en Bettin" userId="9a06d25877ab3f4a" providerId="LiveId" clId="{E2394E3E-525D-4444-8BE2-556DBA6F45EA}"/>
    <pc:docChg chg="modSld">
      <pc:chgData name="Kristen Bettin" userId="9a06d25877ab3f4a" providerId="LiveId" clId="{E2394E3E-525D-4444-8BE2-556DBA6F45EA}" dt="2022-08-10T20:30:39.102" v="56" actId="20577"/>
      <pc:docMkLst>
        <pc:docMk/>
      </pc:docMkLst>
      <pc:sldChg chg="modSp mod">
        <pc:chgData name="Kristen Bettin" userId="9a06d25877ab3f4a" providerId="LiveId" clId="{E2394E3E-525D-4444-8BE2-556DBA6F45EA}" dt="2022-08-10T20:30:39.102" v="56" actId="20577"/>
        <pc:sldMkLst>
          <pc:docMk/>
          <pc:sldMk cId="2144562131" sldId="257"/>
        </pc:sldMkLst>
        <pc:spChg chg="mod">
          <ac:chgData name="Kristen Bettin" userId="9a06d25877ab3f4a" providerId="LiveId" clId="{E2394E3E-525D-4444-8BE2-556DBA6F45EA}" dt="2022-08-10T20:30:39.102" v="56" actId="20577"/>
          <ac:spMkLst>
            <pc:docMk/>
            <pc:sldMk cId="2144562131" sldId="257"/>
            <ac:spMk id="2" creationId="{CC3EDDBC-31B8-6247-AC66-3D9EC0C1FE34}"/>
          </ac:spMkLst>
        </pc:spChg>
        <pc:spChg chg="mod">
          <ac:chgData name="Kristen Bettin" userId="9a06d25877ab3f4a" providerId="LiveId" clId="{E2394E3E-525D-4444-8BE2-556DBA6F45EA}" dt="2022-08-10T20:30:37.208" v="55" actId="20577"/>
          <ac:spMkLst>
            <pc:docMk/>
            <pc:sldMk cId="2144562131" sldId="257"/>
            <ac:spMk id="3" creationId="{C4A36EC5-EB92-B146-B15D-50F914B1F1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 Here</a:t>
            </a:r>
          </a:p>
          <a:p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273D-4579-6B48-84A6-610C8D757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B71C-1414-4344-BE9A-4E5AB22248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A34D-8BD6-7B4E-901E-37B5C80DC5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Subtopic goes here.</a:t>
            </a:r>
          </a:p>
        </p:txBody>
      </p:sp>
    </p:spTree>
    <p:extLst>
      <p:ext uri="{BB962C8B-B14F-4D97-AF65-F5344CB8AC3E}">
        <p14:creationId xmlns:p14="http://schemas.microsoft.com/office/powerpoint/2010/main" val="31301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362D-8175-DD49-A168-0502388E8F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1B8F-0647-594C-B682-05977D5B1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84CC-AAAA-E748-9A78-C4C9DD0F22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45134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0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043609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3333873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8041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282148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75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5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299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3F0A-C91C-DF42-8392-2EEE75A13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5E1C-B105-0F49-A6C6-1C4F8120FE4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83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02A6-8129-8A42-AE30-B8800232C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256" y="1041400"/>
            <a:ext cx="1096948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1C35-DA28-DC40-8D13-E0E6E7ED17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256" y="3521075"/>
            <a:ext cx="10969487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95924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86D4-822F-6440-8820-D2F5AA7C1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7203-5679-774E-8106-D39A68918F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39082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FB54-DD7A-B840-BEE9-133B46091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E187C-7D18-F043-8D7E-9174E1D205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First category goes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7AA01-5E3B-9947-94E9-8DBEBB24FB1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926A0-D74B-7040-9576-08885A9CBC0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Second category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82541-84DE-0A4A-B452-4A72AA5D82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9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CC42-4E0F-7245-80A3-DBFC04076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</p:spTree>
    <p:extLst>
      <p:ext uri="{BB962C8B-B14F-4D97-AF65-F5344CB8AC3E}">
        <p14:creationId xmlns:p14="http://schemas.microsoft.com/office/powerpoint/2010/main" val="1328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4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49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5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DDBC-31B8-6247-AC66-3D9EC0C1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139" y="4141660"/>
            <a:ext cx="10519719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36EC5-EB92-B146-B15D-50F914B1F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40" y="5799584"/>
            <a:ext cx="10519718" cy="105841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280CE90-0E19-258A-F050-FDE574E52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950" y="2716340"/>
            <a:ext cx="1352096" cy="135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56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25652AC-B42C-0C42-0CFF-7DE6A58C0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717" y="1274421"/>
            <a:ext cx="3617619" cy="361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9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FFD314B-D89A-89E8-64B8-2236CAE77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752" y="65110"/>
            <a:ext cx="1352096" cy="135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16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B0C7-7C26-A94C-909C-C6DCF30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1914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1CD7C5D5-7372-E545-BC66-09B17C23D80F}"/>
    </a:ext>
  </a:extLst>
</a:theme>
</file>

<file path=ppt/theme/theme2.xml><?xml version="1.0" encoding="utf-8"?>
<a:theme xmlns:a="http://schemas.openxmlformats.org/drawingml/2006/main" name="UTHSC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DD0AE88C-F3C8-0641-8013-CBF595DF0D3D}"/>
    </a:ext>
  </a:extLst>
</a:theme>
</file>

<file path=ppt/theme/theme3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68E5DD6C-94FE-A544-91DF-0A8A01CDDC11}"/>
    </a:ext>
  </a:extLst>
</a:theme>
</file>

<file path=ppt/theme/theme4.xml><?xml version="1.0" encoding="utf-8"?>
<a:theme xmlns:a="http://schemas.openxmlformats.org/drawingml/2006/main" name="1_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8BB08CD5-6B39-164B-9014-B01BDCB2B66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70097D5E656A488737B59D6D6630DF" ma:contentTypeVersion="10" ma:contentTypeDescription="Create a new document." ma:contentTypeScope="" ma:versionID="0258fd8db2bea1ba7c8c5c1d9de11f02">
  <xsd:schema xmlns:xsd="http://www.w3.org/2001/XMLSchema" xmlns:xs="http://www.w3.org/2001/XMLSchema" xmlns:p="http://schemas.microsoft.com/office/2006/metadata/properties" xmlns:ns2="04443c6c-9506-4890-9980-37539487c352" xmlns:ns3="740a14e8-2822-4043-87ea-4d60e5208cd8" targetNamespace="http://schemas.microsoft.com/office/2006/metadata/properties" ma:root="true" ma:fieldsID="59169dd73864da08190f0a1132fddba3" ns2:_="" ns3:_="">
    <xsd:import namespace="04443c6c-9506-4890-9980-37539487c352"/>
    <xsd:import namespace="740a14e8-2822-4043-87ea-4d60e5208c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43c6c-9506-4890-9980-37539487c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a14e8-2822-4043-87ea-4d60e5208c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754d8b1-bac8-4327-b560-bcc6771a5fd9}" ma:internalName="TaxCatchAll" ma:showField="CatchAllData" ma:web="740a14e8-2822-4043-87ea-4d60e5208c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443c6c-9506-4890-9980-37539487c352">
      <Terms xmlns="http://schemas.microsoft.com/office/infopath/2007/PartnerControls"/>
    </lcf76f155ced4ddcb4097134ff3c332f>
    <TaxCatchAll xmlns="740a14e8-2822-4043-87ea-4d60e5208cd8" xsi:nil="true"/>
  </documentManagement>
</p:properties>
</file>

<file path=customXml/itemProps1.xml><?xml version="1.0" encoding="utf-8"?>
<ds:datastoreItem xmlns:ds="http://schemas.openxmlformats.org/officeDocument/2006/customXml" ds:itemID="{B8EC692C-F0E2-489E-972D-F17449BAEE06}"/>
</file>

<file path=customXml/itemProps2.xml><?xml version="1.0" encoding="utf-8"?>
<ds:datastoreItem xmlns:ds="http://schemas.openxmlformats.org/officeDocument/2006/customXml" ds:itemID="{FE179FA4-E633-4E1D-821B-CE081022E854}"/>
</file>

<file path=customXml/itemProps3.xml><?xml version="1.0" encoding="utf-8"?>
<ds:datastoreItem xmlns:ds="http://schemas.openxmlformats.org/officeDocument/2006/customXml" ds:itemID="{E60B304D-5773-4B44-97F1-10409EEA524C}"/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57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Title slides</vt:lpstr>
      <vt:lpstr>UTHSC content slides</vt:lpstr>
      <vt:lpstr>Section breaks</vt:lpstr>
      <vt:lpstr>1_End slides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Wynn, Erika</dc:creator>
  <cp:lastModifiedBy>Kristen Bettin</cp:lastModifiedBy>
  <cp:revision>1</cp:revision>
  <dcterms:created xsi:type="dcterms:W3CDTF">2022-08-04T21:54:07Z</dcterms:created>
  <dcterms:modified xsi:type="dcterms:W3CDTF">2022-08-10T20:30:41Z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0x010100E270097D5E656A488737B59D6D6630DF</vt:lpwstr>
  </property>
</Properties>
</file>