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3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0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5/13/19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4116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thsc.edu/finance/business-managers/documents/procurement-services-031319-presentation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435292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9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3900" dirty="0">
                <a:solidFill>
                  <a:schemeClr val="tx2">
                    <a:lumMod val="50000"/>
                  </a:schemeClr>
                </a:solidFill>
                <a:latin typeface="Arial Nova" panose="020B0604020202020204" pitchFamily="34" charset="0"/>
              </a:rPr>
              <a:t>A G E N D A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7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May 16, 2019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3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  <a:endParaRPr lang="en-US" sz="1400" i="1" dirty="0">
              <a:solidFill>
                <a:schemeClr val="accent5">
                  <a:lumMod val="60000"/>
                  <a:lumOff val="40000"/>
                </a:schemeClr>
              </a:solidFill>
              <a:latin typeface="Arial Nova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1678B7-C41C-4C03-B33E-D29393AF13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530823"/>
              </p:ext>
            </p:extLst>
          </p:nvPr>
        </p:nvGraphicFramePr>
        <p:xfrm>
          <a:off x="1337294" y="2142018"/>
          <a:ext cx="7327119" cy="3810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381559">
                  <a:extLst>
                    <a:ext uri="{9D8B030D-6E8A-4147-A177-3AD203B41FA5}">
                      <a16:colId xmlns:a16="http://schemas.microsoft.com/office/drawing/2014/main" val="882042672"/>
                    </a:ext>
                  </a:extLst>
                </a:gridCol>
                <a:gridCol w="1945560">
                  <a:extLst>
                    <a:ext uri="{9D8B030D-6E8A-4147-A177-3AD203B41FA5}">
                      <a16:colId xmlns:a16="http://schemas.microsoft.com/office/drawing/2014/main" val="892858864"/>
                    </a:ext>
                  </a:extLst>
                </a:gridCol>
              </a:tblGrid>
              <a:tr h="264993">
                <a:tc>
                  <a:txBody>
                    <a:bodyPr/>
                    <a:lstStyle/>
                    <a:p>
                      <a:r>
                        <a:rPr lang="en-US" sz="12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PRESENTER(S)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95300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/>
                        <a:t>HUMAN RESOURCES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New HR Employees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Sick Leave Bank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Workers’ Compensation Charges Updated</a:t>
                      </a:r>
                    </a:p>
                    <a:p>
                      <a:pPr marL="285750" lvl="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Preparing Employees for Supervision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/>
                        <a:t>Chandra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687081"/>
                  </a:ext>
                </a:extLst>
              </a:tr>
              <a:tr h="363284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1" dirty="0"/>
                        <a:t>OFFICE OF FINANCE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Procurement Updates</a:t>
                      </a:r>
                      <a:endParaRPr lang="en-US" sz="1200" dirty="0">
                        <a:hlinkClick r:id="rId2"/>
                      </a:endParaRP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Diversity Business Enterprise Program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Inventory Process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Contracts for scanning records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Budget Update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Task Force Updates</a:t>
                      </a: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6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/>
                        <a:t> 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/>
                        <a:t>Jonathan </a:t>
                      </a:r>
                      <a:r>
                        <a:rPr lang="en-US" sz="1200" dirty="0" err="1"/>
                        <a:t>Lawshe</a:t>
                      </a:r>
                      <a:endParaRPr lang="en-US" sz="120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20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/>
                        <a:t>Tony Ferrara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69520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93B90B7-C12D-4245-BCA9-4F87A283401C}"/>
              </a:ext>
            </a:extLst>
          </p:cNvPr>
          <p:cNvSpPr txBox="1"/>
          <p:nvPr/>
        </p:nvSpPr>
        <p:spPr>
          <a:xfrm>
            <a:off x="9115622" y="6173379"/>
            <a:ext cx="29706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bg1"/>
                </a:solidFill>
              </a:rPr>
              <a:t>Next Scheduled Meeting Date</a:t>
            </a:r>
          </a:p>
          <a:p>
            <a:pPr algn="ctr"/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</a:rPr>
              <a:t>June 20, 2019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08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268</TotalTime>
  <Words>79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</vt:lpstr>
      <vt:lpstr>MS Shell Dlg 2</vt:lpstr>
      <vt:lpstr>Wingdings</vt:lpstr>
      <vt:lpstr>Wingdings 3</vt:lpstr>
      <vt:lpstr>Madison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Jacquelyne R</dc:creator>
  <cp:lastModifiedBy>Jackie Cotton</cp:lastModifiedBy>
  <cp:revision>34</cp:revision>
  <cp:lastPrinted>2019-05-10T19:13:58Z</cp:lastPrinted>
  <dcterms:created xsi:type="dcterms:W3CDTF">2018-07-17T19:19:26Z</dcterms:created>
  <dcterms:modified xsi:type="dcterms:W3CDTF">2019-05-13T21:01:49Z</dcterms:modified>
</cp:coreProperties>
</file>